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5" r:id="rId8"/>
    <p:sldId id="266" r:id="rId9"/>
    <p:sldId id="267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4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Шаблоны на презентацию\По работе с родителями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1" y="332656"/>
            <a:ext cx="8210613" cy="1154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900" dirty="0" smtClean="0"/>
              <a:t>Работа с родителями</a:t>
            </a:r>
            <a:endParaRPr lang="ru-RU" sz="6900" dirty="0"/>
          </a:p>
        </p:txBody>
      </p:sp>
      <p:sp>
        <p:nvSpPr>
          <p:cNvPr id="4" name="Овал 3"/>
          <p:cNvSpPr/>
          <p:nvPr/>
        </p:nvSpPr>
        <p:spPr>
          <a:xfrm>
            <a:off x="6804248" y="5445224"/>
            <a:ext cx="2160240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Всё начинается с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2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22048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Доска объявлений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Почтовый ящик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дминистратор\Desktop\стенды\DSC05559.JPG"/>
          <p:cNvPicPr>
            <a:picLocks noChangeAspect="1" noChangeArrowheads="1"/>
          </p:cNvPicPr>
          <p:nvPr/>
        </p:nvPicPr>
        <p:blipFill>
          <a:blip r:embed="rId3" cstate="print"/>
          <a:srcRect l="1366" t="9868" b="11824"/>
          <a:stretch>
            <a:fillRect/>
          </a:stretch>
        </p:blipFill>
        <p:spPr bwMode="auto">
          <a:xfrm rot="5400000">
            <a:off x="20331" y="3084125"/>
            <a:ext cx="39907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Администратор\Desktop\стенды\DSC05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9893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00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9087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55679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Совместные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SC_0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079488" cy="288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кукольный театр\DSC05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2522" y="2039845"/>
            <a:ext cx="4440493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809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Шаблоны на презентацию\По работе с родителями\семь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6" t="6351" r="12682" b="55130"/>
          <a:stretch/>
        </p:blipFill>
        <p:spPr bwMode="auto">
          <a:xfrm>
            <a:off x="1835696" y="3789040"/>
            <a:ext cx="6039060" cy="22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Шаблоны на презентацию\По работе с родителями\семь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1" t="46438" r="17561" b="3451"/>
          <a:stretch/>
        </p:blipFill>
        <p:spPr bwMode="auto">
          <a:xfrm>
            <a:off x="1835696" y="1090396"/>
            <a:ext cx="4168459" cy="23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45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64087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Наша 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формированию в семье  максимально комфортных условий для личностного роста и развития ребенка, возрождение семейного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 с семьей: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Ежегодные открытые занятия с детьми в ДОУ для родителей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Систематические педагогические беседы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Тематические консультации на родительских собраниях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Групповые собрания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Ежегодный «круглый стол»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Общие родительские собрания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Наглядная пропаганда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Доска объявлений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Почтовый ящик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Члены родительского совета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Анкетирование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Совместные досуги, праздники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Выставки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стенды\DSC05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620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836712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Ежегодные открытые занятия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детьми в ДОУ для родителей: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«Обитатели подводного мира»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«Путешествие в лабораторию «почемучек»»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семья»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«Безопасность на дороге»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«Перелетные птицы»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«Рисунок деду морозу»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«Чудеса из мусорной корзины»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«Путешествие на планету роботов»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здоровье бережем»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«Приключения в саду»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«Подбери чашки к блюдцам»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гостях у сказки»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«Путешествие кати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«Путешествие на планету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др.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стенды\DSC05554.JPG"/>
          <p:cNvPicPr>
            <a:picLocks noChangeAspect="1" noChangeArrowheads="1"/>
          </p:cNvPicPr>
          <p:nvPr/>
        </p:nvPicPr>
        <p:blipFill>
          <a:blip r:embed="rId3" cstate="print"/>
          <a:srcRect l="1944" t="5185"/>
          <a:stretch>
            <a:fillRect/>
          </a:stretch>
        </p:blipFill>
        <p:spPr bwMode="auto">
          <a:xfrm>
            <a:off x="4644008" y="3645024"/>
            <a:ext cx="3528392" cy="255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4458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189" y="1124744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беседа с членами семей воспитанников, возникающая утром во время прихода их с детьми, а также вечером, отвечает определенным требованиям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общения с родителями должна быть сбалансирована.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 должна иметь живой характер, доброжелательный и дружеский тон.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 должны располагать достаточным временем, чтобы без спешки обсудить намеченные вопросы.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 информирует родителей о жизни детей в детском саду, а также передает каждому из родителей позитивную информацию о его ребенке.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ранящих родителя оценочных суждений о ребенке.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Внимательно, терпеливо слушать сомнения, замечания, жалобы родителя.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Просьбы к родителям о вмешательстве в педагогический процесс оцениваются с точки зрения целесообразности. Давать конкретные рекомендации по применению педагогических приемов, чтобы таким образом совместными усилиями достичь желаемого результата.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только обоснованные советы и избегать категоричности в определении методов и приемов воздействия на ребенка, предоставляя родителю весь возможный спектр педагогических средств с объективной оценкой их положительных и отрицательных эффектов при их использовании в сложившейся ситуации.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50859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43731"/>
            <a:ext cx="71287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на родительских собраниях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исследования окружающего.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и аутсайдеры.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экологического сознания ребенка через общение с природой.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возможности ребенка 6-7 лет.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здорового образа жизни у старшего дошкольника.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руководить трудовой деятельностью ребенка? Патриотическое воспитание начинается в семье.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и ребенок.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эстетическом воспитании ребенка.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организации домашнего театра.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правильной осанки ребенка.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Сюжетосложение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как развить творческое воображение?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готовности к школьному обучению.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+ рисование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освоить разные техники изображения)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музыки в жизни ребенка.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усидчивости у детей.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ответственности у старших дошкольников.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291831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1760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08720"/>
            <a:ext cx="61206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Групповые собрания проходят три раза в год на темы: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Первая младшая группа: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адаптации. Особенности развития детей 1,5–3 лет»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познает мир»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ребенка»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«Развивающие игрушки для детей 2–3 лет»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«Сенсорное развитие детей младшего дошкольного возраста»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«Эмоциональное благополучие ребенка»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«Нетрадиционные формы рисования детей 2–3 лет» и др.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Вторая младшая группа: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«Приобщение дошкольников к здоровому образу жизни»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«Кризис трех лет или что делать, если ребенок капризничает»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«Семья. Семейные ценности»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младших дошкольников»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безопасности на дороге»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на кончиках пальцев» и др.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стенды\DSC05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2640293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7051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1760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08720"/>
            <a:ext cx="64087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Групповые собрания проходят три раза в год на темы: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Средняя группа: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Растим детей здоровыми»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семьи в речевом развитии ребёнка 4–5 лет»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питание дошкольников»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и умственное развитие ребенка»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«Пятый год жизни ребёнка. Успехи и трудности»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«Интеллектуальное развитие посредством ознакомления с математическими представлениями» и др.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Старшая группа: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Растим детей здоровыми»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семьи в речевом развитии ребёнка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4–5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«Здоровое питание дошкольников»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и умственное развитие ребенка»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«Пятый год жизни ребёнка. Успехи и трудности»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«Интеллектуальное развитие посредством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математическими представлениями» и др.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стенды\DSC05556.JPG"/>
          <p:cNvPicPr>
            <a:picLocks noChangeAspect="1" noChangeArrowheads="1"/>
          </p:cNvPicPr>
          <p:nvPr/>
        </p:nvPicPr>
        <p:blipFill>
          <a:blip r:embed="rId3" cstate="print"/>
          <a:srcRect l="3846"/>
          <a:stretch>
            <a:fillRect/>
          </a:stretch>
        </p:blipFill>
        <p:spPr bwMode="auto">
          <a:xfrm>
            <a:off x="5148064" y="3212976"/>
            <a:ext cx="2880320" cy="22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729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Шаблоны на презентацию\По работе с родителям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83" y="17600"/>
            <a:ext cx="91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08720"/>
            <a:ext cx="70567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Групповые собрания проходят три раза в год на темы: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Подготовительная группа: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детей к обучению в школе»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«Кризис 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«Организация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экспериментирования в домашних условиях»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«Психологическая : признаки и тактика поведения родителей»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как средство подготовки к школе»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не было пожара, чтобы не было беды»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«Скоро в школу» и др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родительские собрания проходят три раза в год на 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«ФГОС в ДОУ»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«Навстречу друг другу»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традиции и способность ребенка трудиться»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и сохранение здоровья дошкольников»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«Гендерный подход в воспитании ребенка»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как основной вид деятельности»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«Искусство наказания и поощрения»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«Приобщение дошкольников к здоровому образу жизни»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«Детская застенчивость» и др.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556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532</Words>
  <Application>Microsoft Office PowerPoint</Application>
  <PresentationFormat>Экран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1</cp:lastModifiedBy>
  <cp:revision>8</cp:revision>
  <dcterms:created xsi:type="dcterms:W3CDTF">2017-02-26T13:37:04Z</dcterms:created>
  <dcterms:modified xsi:type="dcterms:W3CDTF">2017-02-27T03:41:15Z</dcterms:modified>
</cp:coreProperties>
</file>