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8" r:id="rId4"/>
    <p:sldId id="262" r:id="rId5"/>
    <p:sldId id="261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24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11B17-C2FD-4159-98C5-2C5C179ACD2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BA521-F708-4DC8-B8EB-BAC732081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A521-F708-4DC8-B8EB-BAC73208129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A521-F708-4DC8-B8EB-BAC73208129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A521-F708-4DC8-B8EB-BAC73208129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A521-F708-4DC8-B8EB-BAC73208129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A521-F708-4DC8-B8EB-BAC73208129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FFDB-7F32-4D63-8730-562CB911FDB2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A1FE-9A45-46DD-B413-E230AE919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1C15-8980-432A-AD1B-919C1E72A207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BCF2-D4D9-443B-9B10-78F64B9A4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FB08-475C-44AA-B261-153D61A28E5D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9597-3B94-4D45-AB72-8464490DE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6378-04E6-484D-94CA-EF7B605D226C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3FA6-7B9F-42F6-8573-4E48A0663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B830-D260-4881-8D1D-273496D7DE30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4891-B767-408F-A193-27FD2BFAA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2946-CE54-46FB-835A-27087D03F98A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6C1A-6651-4F24-9F21-A7EF960FC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7DBD-0A29-4AC5-80BB-0127E05C6704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5521-311F-42A8-B4F2-3AD3FCD2B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06-4A79-4D57-9DD9-10FD79818976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C187-0A06-4ACF-9DC2-E6AB1E17C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659B-9A52-457C-A60A-3051FB1FD357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FBA9-CA44-470D-A7C3-5FE504CAE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3F1F-0A51-4F05-AEE2-E1A55CC804F6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E6F5-2B70-448A-9D0A-895EBB2EE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7CF5-DBA2-44CD-95FC-5EAF2A1FD573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C450-5AAD-4CCD-B0D6-4B0606EF0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 flipH="1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B34B08-E1D3-49B5-A037-DA33997BE6CC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0BC0A1-692E-4A30-828E-686F380A7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Рисунок 7" descr="2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ФОТО\шкот85\_DSC8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4664"/>
            <a:ext cx="2869852" cy="42737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4716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Вахрушева Нина Владимировна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88840"/>
            <a:ext cx="51125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воспитатель</a:t>
            </a:r>
            <a:r>
              <a:rPr lang="ru-RU" sz="1600" i="1" dirty="0" smtClean="0"/>
              <a:t> </a:t>
            </a:r>
          </a:p>
          <a:p>
            <a:pPr algn="ctr"/>
            <a:r>
              <a:rPr lang="ru-RU" sz="1600" i="1" dirty="0" smtClean="0"/>
              <a:t>МБДОУ № 47 «</a:t>
            </a:r>
            <a:r>
              <a:rPr lang="ru-RU" sz="1600" i="1" dirty="0" err="1" smtClean="0"/>
              <a:t>Рябинушка</a:t>
            </a:r>
            <a:r>
              <a:rPr lang="ru-RU" sz="1600" i="1" dirty="0" smtClean="0"/>
              <a:t>» пос. Штыково </a:t>
            </a:r>
          </a:p>
          <a:p>
            <a:pPr algn="ctr"/>
            <a:r>
              <a:rPr lang="ru-RU" sz="1600" i="1" dirty="0" smtClean="0"/>
              <a:t>Шкотовского муниципального района Приморского края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1369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Нина Владимировна </a:t>
            </a:r>
            <a:r>
              <a:rPr lang="ru-RU" dirty="0" smtClean="0"/>
              <a:t>родилась 10 апреля 1974 года.</a:t>
            </a:r>
          </a:p>
          <a:p>
            <a:pPr algn="just"/>
            <a:r>
              <a:rPr lang="ru-RU" dirty="0" smtClean="0"/>
              <a:t>В 1996 году окончила</a:t>
            </a:r>
            <a:r>
              <a:rPr lang="ru-RU" b="1" dirty="0" smtClean="0"/>
              <a:t> </a:t>
            </a:r>
            <a:r>
              <a:rPr lang="ru-RU" dirty="0" smtClean="0"/>
              <a:t>Владивостокское педагогическое училище №2</a:t>
            </a:r>
            <a:endParaRPr lang="ru-RU" b="1" dirty="0" smtClean="0"/>
          </a:p>
          <a:p>
            <a:pPr algn="just"/>
            <a:r>
              <a:rPr lang="ru-RU" dirty="0" smtClean="0"/>
              <a:t>по специальности «Дошкольное воспитание». Не останавливаясь на достигнутом, поступила в Дальневосточную государственную социально-гуманитарную академию г. Биробиджан и 14 мая 2007 года получила диплом о </a:t>
            </a:r>
            <a:r>
              <a:rPr lang="ru-RU" b="1" dirty="0" smtClean="0"/>
              <a:t>высшем образовании </a:t>
            </a:r>
            <a:r>
              <a:rPr lang="ru-RU" dirty="0" smtClean="0"/>
              <a:t>по специальности </a:t>
            </a:r>
          </a:p>
          <a:p>
            <a:pPr algn="just"/>
            <a:r>
              <a:rPr lang="ru-RU" dirty="0" smtClean="0"/>
              <a:t>«Педагогика и психология».</a:t>
            </a:r>
            <a:endParaRPr lang="ru-RU" b="1" dirty="0" smtClean="0"/>
          </a:p>
          <a:p>
            <a:pPr algn="just"/>
            <a:r>
              <a:rPr lang="ru-RU" b="1" dirty="0" smtClean="0"/>
              <a:t>Общий стаж: </a:t>
            </a:r>
            <a:r>
              <a:rPr lang="ru-RU" dirty="0" smtClean="0"/>
              <a:t>26 лет </a:t>
            </a:r>
            <a:endParaRPr lang="ru-RU" b="1" dirty="0" smtClean="0"/>
          </a:p>
          <a:p>
            <a:pPr algn="just"/>
            <a:r>
              <a:rPr lang="ru-RU" b="1" dirty="0" smtClean="0"/>
              <a:t>Педагогический стаж: </a:t>
            </a:r>
            <a:r>
              <a:rPr lang="ru-RU" dirty="0" smtClean="0"/>
              <a:t>23 года 8 месяцев</a:t>
            </a:r>
          </a:p>
          <a:p>
            <a:pPr algn="just"/>
            <a:r>
              <a:rPr lang="ru-RU" b="1" dirty="0" smtClean="0"/>
              <a:t>Категория: </a:t>
            </a:r>
            <a:r>
              <a:rPr lang="ru-RU" dirty="0" smtClean="0"/>
              <a:t>первая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2050" name="Picture 2" descr="C:\Users\Администратор\Desktop\нина грамоты\DSC05516.JPG"/>
          <p:cNvPicPr>
            <a:picLocks noChangeAspect="1" noChangeArrowheads="1"/>
          </p:cNvPicPr>
          <p:nvPr/>
        </p:nvPicPr>
        <p:blipFill>
          <a:blip r:embed="rId2" cstate="print"/>
          <a:srcRect t="8825" r="13951" b="9539"/>
          <a:stretch>
            <a:fillRect/>
          </a:stretch>
        </p:blipFill>
        <p:spPr bwMode="auto">
          <a:xfrm>
            <a:off x="5004048" y="2564904"/>
            <a:ext cx="3744416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7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/>
          </a:p>
        </p:txBody>
      </p:sp>
      <p:grpSp>
        <p:nvGrpSpPr>
          <p:cNvPr id="5" name="Группа 4"/>
          <p:cNvGrpSpPr/>
          <p:nvPr/>
        </p:nvGrpSpPr>
        <p:grpSpPr>
          <a:xfrm>
            <a:off x="539750" y="2060848"/>
            <a:ext cx="7993063" cy="4439727"/>
            <a:chOff x="539750" y="1556793"/>
            <a:chExt cx="7993063" cy="4948127"/>
          </a:xfrm>
        </p:grpSpPr>
        <p:grpSp>
          <p:nvGrpSpPr>
            <p:cNvPr id="6" name="Группа 1"/>
            <p:cNvGrpSpPr>
              <a:grpSpLocks/>
            </p:cNvGrpSpPr>
            <p:nvPr/>
          </p:nvGrpSpPr>
          <p:grpSpPr bwMode="auto">
            <a:xfrm>
              <a:off x="539750" y="1556793"/>
              <a:ext cx="7993063" cy="4458615"/>
              <a:chOff x="539552" y="-549476"/>
              <a:chExt cx="7992888" cy="5573505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539552" y="-549476"/>
                <a:ext cx="7992888" cy="55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9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466596"/>
                <a:ext cx="3628503" cy="557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11760" y="6093295"/>
              <a:ext cx="184731" cy="411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pic>
        <p:nvPicPr>
          <p:cNvPr id="3074" name="Picture 2" descr="C:\Users\Администратор\Desktop\нина грамоты\DSC05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660232" y="3789040"/>
            <a:ext cx="2304256" cy="1728192"/>
          </a:xfrm>
          <a:prstGeom prst="rect">
            <a:avLst/>
          </a:prstGeom>
          <a:noFill/>
        </p:spPr>
      </p:pic>
      <p:pic>
        <p:nvPicPr>
          <p:cNvPr id="2" name="Picture 3" descr="C:\Users\Администратор\Desktop\нина грамоты\DSC05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99223" y="3837814"/>
            <a:ext cx="2310405" cy="17328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26064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Доска почёта</a:t>
            </a:r>
            <a:endParaRPr lang="ru-RU" sz="3200" dirty="0"/>
          </a:p>
        </p:txBody>
      </p:sp>
      <p:pic>
        <p:nvPicPr>
          <p:cNvPr id="3076" name="Picture 4" descr="C:\Users\Администратор\Desktop\нина грамоты\DSC055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60232" y="1124744"/>
            <a:ext cx="2304256" cy="1728192"/>
          </a:xfrm>
          <a:prstGeom prst="rect">
            <a:avLst/>
          </a:prstGeom>
          <a:noFill/>
        </p:spPr>
      </p:pic>
      <p:pic>
        <p:nvPicPr>
          <p:cNvPr id="3078" name="Picture 6" descr="C:\Users\Администратор\Desktop\нина грамоты\DSC055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493112" y="1131624"/>
            <a:ext cx="2359289" cy="1769466"/>
          </a:xfrm>
          <a:prstGeom prst="rect">
            <a:avLst/>
          </a:prstGeom>
          <a:noFill/>
        </p:spPr>
      </p:pic>
      <p:pic>
        <p:nvPicPr>
          <p:cNvPr id="3079" name="Picture 7" descr="C:\Users\Администратор\Desktop\нина грамоты\DSC055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39518" y="1136746"/>
            <a:ext cx="2400267" cy="1800200"/>
          </a:xfrm>
          <a:prstGeom prst="rect">
            <a:avLst/>
          </a:prstGeom>
          <a:noFill/>
        </p:spPr>
      </p:pic>
      <p:pic>
        <p:nvPicPr>
          <p:cNvPr id="3080" name="Picture 8" descr="C:\Users\Администратор\Desktop\нина грамоты\DSC055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330751" y="1133745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539750" y="2060848"/>
            <a:ext cx="7993063" cy="4439727"/>
            <a:chOff x="539750" y="1556793"/>
            <a:chExt cx="7993063" cy="4948127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556793"/>
              <a:ext cx="7993063" cy="4378361"/>
              <a:chOff x="539552" y="-549476"/>
              <a:chExt cx="7992888" cy="5473183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539552" y="-549476"/>
                <a:ext cx="7992888" cy="55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9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366274"/>
                <a:ext cx="3628503" cy="557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11760" y="6093295"/>
              <a:ext cx="184731" cy="411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pic>
        <p:nvPicPr>
          <p:cNvPr id="10" name="Picture 5" descr="C:\Users\Администратор\Desktop\нина грамоты\DSC05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01713" y="1698687"/>
            <a:ext cx="2863347" cy="21475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612576" y="18864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Конкурс </a:t>
            </a:r>
          </a:p>
          <a:p>
            <a:pPr algn="ctr"/>
            <a:r>
              <a:rPr lang="ru-RU" sz="3200" dirty="0" smtClean="0"/>
              <a:t>«Воспитатель года»</a:t>
            </a:r>
            <a:endParaRPr lang="ru-RU" sz="3200" dirty="0"/>
          </a:p>
        </p:txBody>
      </p:sp>
      <p:pic>
        <p:nvPicPr>
          <p:cNvPr id="4098" name="Picture 2" descr="F:\DSC055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8055" r="6947"/>
          <a:stretch>
            <a:fillRect/>
          </a:stretch>
        </p:blipFill>
        <p:spPr bwMode="auto">
          <a:xfrm>
            <a:off x="4139952" y="404664"/>
            <a:ext cx="4608512" cy="46086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04057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/>
          </a:p>
        </p:txBody>
      </p:sp>
      <p:grpSp>
        <p:nvGrpSpPr>
          <p:cNvPr id="2" name="Группа 4"/>
          <p:cNvGrpSpPr/>
          <p:nvPr/>
        </p:nvGrpSpPr>
        <p:grpSpPr>
          <a:xfrm>
            <a:off x="539750" y="2060848"/>
            <a:ext cx="7993063" cy="4439727"/>
            <a:chOff x="539750" y="1556793"/>
            <a:chExt cx="7993063" cy="4948127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556793"/>
              <a:ext cx="7993063" cy="4378361"/>
              <a:chOff x="539552" y="-549476"/>
              <a:chExt cx="7992888" cy="5473183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539552" y="-549476"/>
                <a:ext cx="7992888" cy="55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9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366274"/>
                <a:ext cx="3628503" cy="557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11760" y="6093295"/>
              <a:ext cx="184731" cy="411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972616" y="692696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Рабочие </a:t>
            </a:r>
          </a:p>
          <a:p>
            <a:pPr algn="ctr"/>
            <a:r>
              <a:rPr lang="ru-RU" sz="3200" dirty="0" smtClean="0"/>
              <a:t>будни </a:t>
            </a:r>
            <a:endParaRPr lang="ru-RU" sz="3200" dirty="0"/>
          </a:p>
        </p:txBody>
      </p:sp>
      <p:pic>
        <p:nvPicPr>
          <p:cNvPr id="5122" name="Picture 2" descr="C:\Users\Администратор\Desktop\нина грамоты\DSC05517.JPG"/>
          <p:cNvPicPr>
            <a:picLocks noChangeAspect="1" noChangeArrowheads="1"/>
          </p:cNvPicPr>
          <p:nvPr/>
        </p:nvPicPr>
        <p:blipFill>
          <a:blip r:embed="rId3" cstate="print"/>
          <a:srcRect l="10169" t="10169" r="8475" b="11864"/>
          <a:stretch>
            <a:fillRect/>
          </a:stretch>
        </p:blipFill>
        <p:spPr bwMode="auto">
          <a:xfrm>
            <a:off x="5436096" y="908720"/>
            <a:ext cx="3312368" cy="2380765"/>
          </a:xfrm>
          <a:prstGeom prst="rect">
            <a:avLst/>
          </a:prstGeom>
          <a:noFill/>
        </p:spPr>
      </p:pic>
      <p:pic>
        <p:nvPicPr>
          <p:cNvPr id="5125" name="Picture 5" descr="C:\Users\Администратор\Desktop\нина грамоты\DSC05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05064"/>
            <a:ext cx="2664296" cy="1998222"/>
          </a:xfrm>
          <a:prstGeom prst="rect">
            <a:avLst/>
          </a:prstGeom>
          <a:noFill/>
        </p:spPr>
      </p:pic>
      <p:pic>
        <p:nvPicPr>
          <p:cNvPr id="5126" name="Picture 6" descr="C:\Users\Администратор\Desktop\нина грамоты\DSC055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32656"/>
            <a:ext cx="3168352" cy="2376264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нина грамоты\DSC05519.JPG"/>
          <p:cNvPicPr>
            <a:picLocks noChangeAspect="1" noChangeArrowheads="1"/>
          </p:cNvPicPr>
          <p:nvPr/>
        </p:nvPicPr>
        <p:blipFill>
          <a:blip r:embed="rId6" cstate="print"/>
          <a:srcRect t="10526" r="5263" b="5263"/>
          <a:stretch>
            <a:fillRect/>
          </a:stretch>
        </p:blipFill>
        <p:spPr bwMode="auto">
          <a:xfrm>
            <a:off x="323528" y="2924944"/>
            <a:ext cx="2808312" cy="1872208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нина грамоты\DSC05518.JPG"/>
          <p:cNvPicPr>
            <a:picLocks noChangeAspect="1" noChangeArrowheads="1"/>
          </p:cNvPicPr>
          <p:nvPr/>
        </p:nvPicPr>
        <p:blipFill>
          <a:blip r:embed="rId7" cstate="print"/>
          <a:srcRect l="18340" t="10189" r="5244" b="14414"/>
          <a:stretch>
            <a:fillRect/>
          </a:stretch>
        </p:blipFill>
        <p:spPr bwMode="auto">
          <a:xfrm>
            <a:off x="3275856" y="3645024"/>
            <a:ext cx="2559203" cy="18938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04057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/>
          </a:p>
        </p:txBody>
      </p:sp>
      <p:grpSp>
        <p:nvGrpSpPr>
          <p:cNvPr id="2" name="Группа 4"/>
          <p:cNvGrpSpPr/>
          <p:nvPr/>
        </p:nvGrpSpPr>
        <p:grpSpPr>
          <a:xfrm>
            <a:off x="539750" y="2060848"/>
            <a:ext cx="7993063" cy="4439727"/>
            <a:chOff x="539750" y="1556793"/>
            <a:chExt cx="7993063" cy="4948127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556793"/>
              <a:ext cx="7993063" cy="4378361"/>
              <a:chOff x="539552" y="-549476"/>
              <a:chExt cx="7992888" cy="5473183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539552" y="-549476"/>
                <a:ext cx="7992888" cy="55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9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366274"/>
                <a:ext cx="3628503" cy="557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11760" y="6093295"/>
              <a:ext cx="184731" cy="411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80528" y="116632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Педагог-психолог </a:t>
            </a:r>
          </a:p>
          <a:p>
            <a:pPr algn="ctr"/>
            <a:r>
              <a:rPr lang="ru-RU" sz="2800" dirty="0" smtClean="0"/>
              <a:t>по совместительству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105273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Нина Владимировна считает, что развитие творческого потенциала, эмоции и чувств, а также способностей детей, создание максимально комфортных условий для их общения друг с другом и с педагогом является актуальной проблемой современной психологической науки, что проблема развития творческого воображения дошкольников действительно значима в данное время. В своей работе, большой акцента делает на </a:t>
            </a:r>
            <a:r>
              <a:rPr lang="ru-RU" dirty="0" err="1" smtClean="0"/>
              <a:t>сказкотерапию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F:\DSC05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96952"/>
            <a:ext cx="3638461" cy="2728846"/>
          </a:xfrm>
          <a:prstGeom prst="rect">
            <a:avLst/>
          </a:prstGeom>
          <a:noFill/>
        </p:spPr>
      </p:pic>
      <p:pic>
        <p:nvPicPr>
          <p:cNvPr id="1027" name="Picture 3" descr="F:\DSC05536.JPG"/>
          <p:cNvPicPr>
            <a:picLocks noChangeAspect="1" noChangeArrowheads="1"/>
          </p:cNvPicPr>
          <p:nvPr/>
        </p:nvPicPr>
        <p:blipFill>
          <a:blip r:embed="rId4" cstate="print"/>
          <a:srcRect l="3571" t="4762" r="1786" b="4762"/>
          <a:stretch>
            <a:fillRect/>
          </a:stretch>
        </p:blipFill>
        <p:spPr bwMode="auto">
          <a:xfrm>
            <a:off x="467544" y="2996952"/>
            <a:ext cx="3816424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67544" y="2060848"/>
            <a:ext cx="7993063" cy="4439727"/>
            <a:chOff x="539750" y="1556793"/>
            <a:chExt cx="7993063" cy="4948127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556793"/>
              <a:ext cx="7993063" cy="4378361"/>
              <a:chOff x="539552" y="-549476"/>
              <a:chExt cx="7992888" cy="5473183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539552" y="-549476"/>
                <a:ext cx="7992888" cy="55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9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366274"/>
                <a:ext cx="3628503" cy="557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11760" y="6093295"/>
              <a:ext cx="184731" cy="411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88640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Свободное </a:t>
            </a:r>
          </a:p>
          <a:p>
            <a:pPr algn="ctr"/>
            <a:r>
              <a:rPr lang="ru-RU" sz="3200" dirty="0" smtClean="0"/>
              <a:t>от работы</a:t>
            </a:r>
          </a:p>
          <a:p>
            <a:pPr algn="ctr"/>
            <a:r>
              <a:rPr lang="ru-RU" sz="3200" dirty="0" smtClean="0"/>
              <a:t>время</a:t>
            </a:r>
            <a:endParaRPr lang="ru-RU" sz="3200" dirty="0"/>
          </a:p>
        </p:txBody>
      </p:sp>
      <p:pic>
        <p:nvPicPr>
          <p:cNvPr id="1026" name="Picture 2" descr="C:\Users\Администратор\Desktop\DSC_12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22375" y="1874569"/>
            <a:ext cx="3756953" cy="2113287"/>
          </a:xfrm>
          <a:prstGeom prst="rect">
            <a:avLst/>
          </a:prstGeom>
          <a:noFill/>
        </p:spPr>
      </p:pic>
      <p:pic>
        <p:nvPicPr>
          <p:cNvPr id="15" name="Picture 9" descr="C:\Users\Администратор\Desktop\нина грамоты\DSC05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173842" y="1742812"/>
            <a:ext cx="3408379" cy="2556285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DSC05532.JPG"/>
          <p:cNvPicPr>
            <a:picLocks noChangeAspect="1" noChangeArrowheads="1"/>
          </p:cNvPicPr>
          <p:nvPr/>
        </p:nvPicPr>
        <p:blipFill>
          <a:blip r:embed="rId5" cstate="print"/>
          <a:srcRect l="6977" t="3101" r="2326" b="6977"/>
          <a:stretch>
            <a:fillRect/>
          </a:stretch>
        </p:blipFill>
        <p:spPr bwMode="auto">
          <a:xfrm>
            <a:off x="251520" y="4293096"/>
            <a:ext cx="3168352" cy="235595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84168" y="26064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Покорение вершины «</a:t>
            </a:r>
            <a:r>
              <a:rPr lang="ru-RU" dirty="0" err="1" smtClean="0"/>
              <a:t>Фалаза</a:t>
            </a:r>
            <a:r>
              <a:rPr lang="ru-RU" dirty="0" smtClean="0"/>
              <a:t>» – 1 279 м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03848" y="33265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Любовь </a:t>
            </a:r>
          </a:p>
          <a:p>
            <a:pPr algn="ctr"/>
            <a:r>
              <a:rPr lang="ru-RU" dirty="0" smtClean="0"/>
              <a:t>к настольному </a:t>
            </a:r>
          </a:p>
          <a:p>
            <a:pPr algn="ctr"/>
            <a:r>
              <a:rPr lang="ru-RU" dirty="0" smtClean="0"/>
              <a:t>теннису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252536" y="198884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Первый </a:t>
            </a:r>
          </a:p>
          <a:p>
            <a:pPr algn="ctr"/>
            <a:r>
              <a:rPr lang="ru-RU" dirty="0" smtClean="0"/>
              <a:t>прыжок </a:t>
            </a:r>
          </a:p>
          <a:p>
            <a:pPr algn="ctr"/>
            <a:r>
              <a:rPr lang="ru-RU" dirty="0" smtClean="0"/>
              <a:t>с парашюта </a:t>
            </a:r>
          </a:p>
          <a:p>
            <a:pPr algn="ctr"/>
            <a:r>
              <a:rPr lang="ru-RU" dirty="0" smtClean="0"/>
              <a:t>с высоты </a:t>
            </a:r>
          </a:p>
          <a:p>
            <a:pPr algn="ctr"/>
            <a:r>
              <a:rPr lang="ru-RU" dirty="0" smtClean="0"/>
              <a:t>800 м</a:t>
            </a:r>
            <a:endParaRPr lang="ru-RU" dirty="0"/>
          </a:p>
        </p:txBody>
      </p:sp>
      <p:pic>
        <p:nvPicPr>
          <p:cNvPr id="4" name="Picture 3" descr="F:\парашют\IMAG01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700808"/>
            <a:ext cx="1406552" cy="2500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194</Words>
  <Application>Microsoft Office PowerPoint</Application>
  <PresentationFormat>Экран (4:3)</PresentationFormat>
  <Paragraphs>42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1</cp:lastModifiedBy>
  <cp:revision>26</cp:revision>
  <dcterms:created xsi:type="dcterms:W3CDTF">2013-08-25T16:42:31Z</dcterms:created>
  <dcterms:modified xsi:type="dcterms:W3CDTF">2017-02-13T04:51:58Z</dcterms:modified>
</cp:coreProperties>
</file>