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1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7E12-9BBE-49C1-8CB6-FE11F24F1557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AAF9-9029-4A95-9F8A-37D61FFDD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0ABB-2B04-4FBC-BAF7-455FD277681E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1F13-BEB8-41A2-9AE2-8AD9B492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713F-9CAD-4D96-8D06-DBD7DF507851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9F3F-560C-466A-8D43-6575B4797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C13E-E263-4F49-8BDB-B65F18377337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9B41-2778-4EC5-92DD-0A6C8AA84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2E1A-62E6-4E04-88E6-F3D15B1DE55F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A6C0-CF65-4590-A50F-E77A24023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4EE7-BD2C-49EA-989E-A3174D52325C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68F5-AA81-4EC9-94B3-88F61D995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0788-CDC8-41C4-B063-992C70BE195F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C553-7204-489A-B8F9-A0A898037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CC27-EDC0-4A41-8767-4741D88B77B6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28E5-274F-415F-B559-3124D2622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92B5-6A5A-4090-8438-E81D0F852CFF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B31-561A-4669-BC67-F3C630EDA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E7C2-44EA-458F-8836-CB33373E3AFF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39D2-292C-4EEA-9163-0AE081315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1995-23DD-4BB3-B273-C0CA648D0FAB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78ED-E681-43B7-9EE1-7314BB9F0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83B9C-DE99-45D3-BFAB-4774F4B98002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55AFB-F86E-4ACD-A69C-13A0C5476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060848"/>
            <a:ext cx="702146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Наши достижения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КОНКУРСЫ\КОНКУРС ДОУ\награды\DSC05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КОНКУРСЫ\КОНКУРС ДОУ\награды\DSC05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39885" y="1220755"/>
            <a:ext cx="5952661" cy="4464496"/>
          </a:xfrm>
          <a:prstGeom prst="rect">
            <a:avLst/>
          </a:prstGeom>
          <a:noFill/>
        </p:spPr>
      </p:pic>
      <p:pic>
        <p:nvPicPr>
          <p:cNvPr id="5122" name="Picture 2" descr="F:\DSC05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624403" cy="2718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КОНКУРСЫ\КОНКУРС ДОУ\награды\DSC05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3525" y="953725"/>
            <a:ext cx="4392488" cy="3294366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КОНКУРСЫ\КОНКУРС ДОУ\награды\DSC05512.JPG"/>
          <p:cNvPicPr>
            <a:picLocks noChangeAspect="1" noChangeArrowheads="1"/>
          </p:cNvPicPr>
          <p:nvPr/>
        </p:nvPicPr>
        <p:blipFill>
          <a:blip r:embed="rId3" cstate="print"/>
          <a:srcRect l="978" t="3365" b="2537"/>
          <a:stretch>
            <a:fillRect/>
          </a:stretch>
        </p:blipFill>
        <p:spPr bwMode="auto">
          <a:xfrm rot="5400000">
            <a:off x="2608800" y="1879999"/>
            <a:ext cx="4142423" cy="2952328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КОНКУРСЫ\КОНКУРС ДОУ\награды\DSC05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67088" y="3065960"/>
            <a:ext cx="4008445" cy="300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КОНКУРСЫ\КОНКУРС ДОУ\награды\DSC05514.JPG"/>
          <p:cNvPicPr>
            <a:picLocks noChangeAspect="1" noChangeArrowheads="1"/>
          </p:cNvPicPr>
          <p:nvPr/>
        </p:nvPicPr>
        <p:blipFill>
          <a:blip r:embed="rId2" cstate="print"/>
          <a:srcRect l="1602" t="3894" r="2292" b="2136"/>
          <a:stretch>
            <a:fillRect/>
          </a:stretch>
        </p:blipFill>
        <p:spPr bwMode="auto">
          <a:xfrm rot="5400000">
            <a:off x="-252536" y="980728"/>
            <a:ext cx="4320480" cy="3168352"/>
          </a:xfrm>
          <a:prstGeom prst="rect">
            <a:avLst/>
          </a:prstGeom>
          <a:noFill/>
        </p:spPr>
      </p:pic>
      <p:pic>
        <p:nvPicPr>
          <p:cNvPr id="4" name="Picture 3" descr="C:\Users\Администратор\Desktop\КОНКУРСЫ\КОНКУРС ДОУ\награды\DSC05508.JPG"/>
          <p:cNvPicPr>
            <a:picLocks noChangeAspect="1" noChangeArrowheads="1"/>
          </p:cNvPicPr>
          <p:nvPr/>
        </p:nvPicPr>
        <p:blipFill>
          <a:blip r:embed="rId3" cstate="print"/>
          <a:srcRect l="1754" t="4094" r="3509" b="4678"/>
          <a:stretch>
            <a:fillRect/>
          </a:stretch>
        </p:blipFill>
        <p:spPr bwMode="auto">
          <a:xfrm rot="5400000">
            <a:off x="2334213" y="1911293"/>
            <a:ext cx="4187542" cy="3024336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КОНКУРСЫ\КОНКУРС ДОУ\награды\DSC05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64088" y="292494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КОНКУРСЫ\КОНКУРС ДОУ\награды\DSC05537.JPG"/>
          <p:cNvPicPr>
            <a:picLocks noChangeAspect="1" noChangeArrowheads="1"/>
          </p:cNvPicPr>
          <p:nvPr/>
        </p:nvPicPr>
        <p:blipFill>
          <a:blip r:embed="rId2" cstate="print"/>
          <a:srcRect l="1117" t="7906" r="14869" b="10429"/>
          <a:stretch>
            <a:fillRect/>
          </a:stretch>
        </p:blipFill>
        <p:spPr bwMode="auto">
          <a:xfrm rot="5400000">
            <a:off x="-10676" y="738868"/>
            <a:ext cx="2998216" cy="2185792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КОНКУРСЫ\КОНКУРС ДОУ\награды\DSC05538.JPG"/>
          <p:cNvPicPr>
            <a:picLocks noChangeAspect="1" noChangeArrowheads="1"/>
          </p:cNvPicPr>
          <p:nvPr/>
        </p:nvPicPr>
        <p:blipFill>
          <a:blip r:embed="rId3" cstate="print"/>
          <a:srcRect l="2087" t="7138" r="9354" b="8016"/>
          <a:stretch>
            <a:fillRect/>
          </a:stretch>
        </p:blipFill>
        <p:spPr bwMode="auto">
          <a:xfrm rot="5400000">
            <a:off x="2562238" y="758242"/>
            <a:ext cx="3024336" cy="2173164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КОНКУРСЫ\КОНКУРС ДОУ\награды\DSC05539.JPG"/>
          <p:cNvPicPr>
            <a:picLocks noChangeAspect="1" noChangeArrowheads="1"/>
          </p:cNvPicPr>
          <p:nvPr/>
        </p:nvPicPr>
        <p:blipFill>
          <a:blip r:embed="rId4" cstate="print"/>
          <a:srcRect l="3704" t="6173" r="7407" b="7407"/>
          <a:stretch>
            <a:fillRect/>
          </a:stretch>
        </p:blipFill>
        <p:spPr bwMode="auto">
          <a:xfrm rot="5400000">
            <a:off x="6015160" y="3858048"/>
            <a:ext cx="3168352" cy="2310257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esktop\КОНКУРСЫ\КОНКУРС ДОУ\награды\DSC05540.JPG"/>
          <p:cNvPicPr>
            <a:picLocks noChangeAspect="1" noChangeArrowheads="1"/>
          </p:cNvPicPr>
          <p:nvPr/>
        </p:nvPicPr>
        <p:blipFill>
          <a:blip r:embed="rId5" cstate="print"/>
          <a:srcRect l="3992" t="9510" r="6183" b="7984"/>
          <a:stretch>
            <a:fillRect/>
          </a:stretch>
        </p:blipFill>
        <p:spPr bwMode="auto">
          <a:xfrm rot="5400000">
            <a:off x="3131839" y="3933057"/>
            <a:ext cx="3240361" cy="2232247"/>
          </a:xfrm>
          <a:prstGeom prst="rect">
            <a:avLst/>
          </a:prstGeom>
          <a:noFill/>
        </p:spPr>
      </p:pic>
      <p:pic>
        <p:nvPicPr>
          <p:cNvPr id="4102" name="Picture 6" descr="C:\Users\Администратор\Desktop\КОНКУРСЫ\КОНКУРС ДОУ\награды\DSC05541.JPG"/>
          <p:cNvPicPr>
            <a:picLocks noChangeAspect="1" noChangeArrowheads="1"/>
          </p:cNvPicPr>
          <p:nvPr/>
        </p:nvPicPr>
        <p:blipFill>
          <a:blip r:embed="rId6" cstate="print"/>
          <a:srcRect l="3365" t="8017" r="7456" b="11217"/>
          <a:stretch>
            <a:fillRect/>
          </a:stretch>
        </p:blipFill>
        <p:spPr bwMode="auto">
          <a:xfrm rot="5400000">
            <a:off x="406537" y="3994063"/>
            <a:ext cx="3074341" cy="2088232"/>
          </a:xfrm>
          <a:prstGeom prst="rect">
            <a:avLst/>
          </a:prstGeom>
          <a:noFill/>
        </p:spPr>
      </p:pic>
      <p:pic>
        <p:nvPicPr>
          <p:cNvPr id="4103" name="Picture 7" descr="C:\Users\Администратор\Desktop\КОНКУРСЫ\КОНКУРС ДОУ\награды\DSC05542.JPG"/>
          <p:cNvPicPr>
            <a:picLocks noChangeAspect="1" noChangeArrowheads="1"/>
          </p:cNvPicPr>
          <p:nvPr/>
        </p:nvPicPr>
        <p:blipFill>
          <a:blip r:embed="rId7" cstate="print"/>
          <a:srcRect l="1829" t="6098" r="6707" b="6098"/>
          <a:stretch>
            <a:fillRect/>
          </a:stretch>
        </p:blipFill>
        <p:spPr bwMode="auto">
          <a:xfrm rot="5400000">
            <a:off x="5162218" y="750550"/>
            <a:ext cx="2984951" cy="2149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SC05546.JPG"/>
          <p:cNvPicPr>
            <a:picLocks noChangeAspect="1" noChangeArrowheads="1"/>
          </p:cNvPicPr>
          <p:nvPr/>
        </p:nvPicPr>
        <p:blipFill>
          <a:blip r:embed="rId3" cstate="print"/>
          <a:srcRect t="3764" r="3311" b="3632"/>
          <a:stretch>
            <a:fillRect/>
          </a:stretch>
        </p:blipFill>
        <p:spPr bwMode="auto">
          <a:xfrm rot="5400000">
            <a:off x="4067944" y="1340768"/>
            <a:ext cx="5112568" cy="3672408"/>
          </a:xfrm>
          <a:prstGeom prst="rect">
            <a:avLst/>
          </a:prstGeom>
          <a:noFill/>
        </p:spPr>
      </p:pic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67544" y="692696"/>
          <a:ext cx="4032449" cy="2852922"/>
        </p:xfrm>
        <a:graphic>
          <a:graphicData uri="http://schemas.openxmlformats.org/presentationml/2006/ole">
            <p:oleObj spid="_x0000_s6147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Foxit PDF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1</cp:lastModifiedBy>
  <cp:revision>11</cp:revision>
  <dcterms:created xsi:type="dcterms:W3CDTF">2013-08-25T16:48:06Z</dcterms:created>
  <dcterms:modified xsi:type="dcterms:W3CDTF">2017-02-14T06:07:56Z</dcterms:modified>
</cp:coreProperties>
</file>