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5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45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426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777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818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56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56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62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1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9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35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85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1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7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9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3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7584-50D4-4A83-8127-4F0745F5BB87}" type="datetimeFigureOut">
              <a:rPr lang="ru-RU" smtClean="0"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F4A509-7598-40EE-87C4-A477270D9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0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914400"/>
            <a:ext cx="7766936" cy="2210937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Мы </a:t>
            </a:r>
            <a:r>
              <a:rPr lang="ru-RU" b="1" i="1" dirty="0">
                <a:solidFill>
                  <a:srgbClr val="FF0000"/>
                </a:solidFill>
              </a:rPr>
              <a:t>выбираем жизнь без наркотиков</a:t>
            </a:r>
            <a:r>
              <a:rPr lang="ru-RU" i="1" dirty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2191"/>
            <a:ext cx="9144000" cy="234741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</a:rPr>
              <a:t>Круглый стол для родителей.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dirty="0" smtClean="0"/>
              <a:t>МБДОУ №47 «Детский сад «Рябинушка»</a:t>
            </a:r>
          </a:p>
          <a:p>
            <a:pPr algn="r"/>
            <a:r>
              <a:rPr lang="ru-RU" dirty="0" smtClean="0"/>
              <a:t>Педагог – психолог Зверева Т.Н.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303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14901"/>
            <a:ext cx="8596668" cy="3930555"/>
          </a:xfrm>
        </p:spPr>
        <p:txBody>
          <a:bodyPr>
            <a:normAutofit/>
          </a:bodyPr>
          <a:lstStyle/>
          <a:p>
            <a:pPr algn="ctr"/>
            <a:r>
              <a:rPr lang="ru-RU" sz="8800" i="1" dirty="0" smtClean="0"/>
              <a:t>Спасибо за внимание</a:t>
            </a:r>
            <a:endParaRPr lang="ru-RU" sz="8800" i="1" dirty="0"/>
          </a:p>
        </p:txBody>
      </p:sp>
    </p:spTree>
    <p:extLst>
      <p:ext uri="{BB962C8B-B14F-4D97-AF65-F5344CB8AC3E}">
        <p14:creationId xmlns:p14="http://schemas.microsoft.com/office/powerpoint/2010/main" val="272766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Наркомания - это страшное, </a:t>
            </a:r>
            <a:r>
              <a:rPr lang="ru-RU" b="1" i="1" u="sng" dirty="0"/>
              <a:t>неизлечимое</a:t>
            </a:r>
            <a:r>
              <a:rPr lang="ru-RU" i="1" dirty="0"/>
              <a:t> заболевание.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613078" cy="3880773"/>
          </a:xfrm>
        </p:spPr>
        <p:txBody>
          <a:bodyPr>
            <a:normAutofit/>
          </a:bodyPr>
          <a:lstStyle/>
          <a:p>
            <a:r>
              <a:rPr lang="ru-RU" sz="2800" dirty="0"/>
              <a:t>в последние годы – это самая большая, серьезная проблема России и всего мира в целом. Распространение </a:t>
            </a:r>
            <a:r>
              <a:rPr lang="ru-RU" sz="2800" b="1" dirty="0"/>
              <a:t>наркомании</a:t>
            </a:r>
            <a:r>
              <a:rPr lang="ru-RU" sz="2800" dirty="0"/>
              <a:t> происходит угрожающими темпами, как в России, так и в нашем районе. За последние 10 лет число смертей от употребления </a:t>
            </a:r>
            <a:r>
              <a:rPr lang="ru-RU" sz="2800" b="1" dirty="0"/>
              <a:t>наркотиков</a:t>
            </a:r>
            <a:r>
              <a:rPr lang="ru-RU" sz="2800" dirty="0"/>
              <a:t> увеличилось в 12 раз, а среди детей – в 42 раза.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91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9837"/>
            <a:ext cx="8596668" cy="3880773"/>
          </a:xfrm>
        </p:spPr>
        <p:txBody>
          <a:bodyPr/>
          <a:lstStyle/>
          <a:p>
            <a:pPr algn="ctr"/>
            <a:r>
              <a:rPr lang="ru-RU" sz="4000" b="1" dirty="0"/>
              <a:t>Один грамм героина</a:t>
            </a:r>
            <a:r>
              <a:rPr lang="ru-RU" sz="4000" dirty="0"/>
              <a:t>: уничтожает дружбу, разрушает семью, останавливает умственное и физическое развитие, лишает здоровья и </a:t>
            </a:r>
            <a:r>
              <a:rPr lang="ru-RU" sz="4000" b="1" dirty="0"/>
              <a:t>убивает</a:t>
            </a:r>
            <a:r>
              <a:rPr lang="ru-RU" sz="4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89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профилактика негативных зависимостей в </a:t>
            </a:r>
            <a:r>
              <a:rPr lang="ru-RU" b="1" dirty="0" smtClean="0"/>
              <a:t>будущем – это: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38734"/>
            <a:ext cx="8596668" cy="3202628"/>
          </a:xfrm>
        </p:spPr>
        <p:txBody>
          <a:bodyPr/>
          <a:lstStyle/>
          <a:p>
            <a:pPr algn="ctr"/>
            <a:r>
              <a:rPr lang="ru-RU" sz="4800" b="1" dirty="0"/>
              <a:t>Формирование у ребенка навыков </a:t>
            </a:r>
            <a:r>
              <a:rPr lang="ru-RU" sz="4800" b="1" dirty="0" smtClean="0"/>
              <a:t>Здорового Образа Жизни</a:t>
            </a:r>
            <a:endParaRPr lang="ru-RU" sz="4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94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0943" y="473122"/>
            <a:ext cx="11095630" cy="1320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Один из способов борьбы с вредными привычками – прививать </a:t>
            </a:r>
            <a:r>
              <a:rPr lang="ru-RU" u="sng" dirty="0" smtClean="0"/>
              <a:t>ПОЛЕЗНЫЕ</a:t>
            </a:r>
            <a:r>
              <a:rPr lang="ru-RU" dirty="0" smtClean="0"/>
              <a:t> привычки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2770496"/>
            <a:ext cx="10140287" cy="364395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Посеешь поступок </a:t>
            </a:r>
            <a:r>
              <a:rPr lang="ru-RU" sz="3600" b="1" dirty="0"/>
              <a:t>– пожнешь привычку;</a:t>
            </a:r>
            <a:endParaRPr lang="ru-RU" sz="3600" dirty="0"/>
          </a:p>
          <a:p>
            <a:r>
              <a:rPr lang="ru-RU" sz="3600" b="1" dirty="0"/>
              <a:t>Посеешь привычку – пожнёшь характер;</a:t>
            </a:r>
            <a:endParaRPr lang="ru-RU" sz="3600" dirty="0"/>
          </a:p>
          <a:p>
            <a:r>
              <a:rPr lang="ru-RU" sz="3600" b="1" dirty="0"/>
              <a:t>Посеешь характер – пожнёшь судьбу</a:t>
            </a:r>
            <a:r>
              <a:rPr lang="ru-RU" sz="3600" b="1" dirty="0" smtClean="0"/>
              <a:t>.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ru-RU" sz="3600" i="1" dirty="0">
                <a:solidFill>
                  <a:schemeClr val="accent1"/>
                </a:solidFill>
              </a:rPr>
              <a:t>«Плохая </a:t>
            </a:r>
            <a:r>
              <a:rPr lang="ru-RU" sz="3600" b="1" i="1" dirty="0">
                <a:solidFill>
                  <a:schemeClr val="accent1"/>
                </a:solidFill>
              </a:rPr>
              <a:t>привычка</a:t>
            </a:r>
            <a:r>
              <a:rPr lang="ru-RU" sz="3600" i="1" dirty="0">
                <a:solidFill>
                  <a:schemeClr val="accent1"/>
                </a:solidFill>
              </a:rPr>
              <a:t> – это отсутствие хорошей»</a:t>
            </a:r>
            <a:endParaRPr lang="ru-RU" sz="3600" dirty="0">
              <a:solidFill>
                <a:schemeClr val="accent1"/>
              </a:solidFill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5349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5732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 анкетирования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913070"/>
              </p:ext>
            </p:extLst>
          </p:nvPr>
        </p:nvGraphicFramePr>
        <p:xfrm>
          <a:off x="-2" y="554382"/>
          <a:ext cx="11941795" cy="6303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341"/>
                <a:gridCol w="613297"/>
                <a:gridCol w="614058"/>
                <a:gridCol w="614819"/>
                <a:gridCol w="615579"/>
                <a:gridCol w="614819"/>
                <a:gridCol w="607971"/>
                <a:gridCol w="614819"/>
                <a:gridCol w="614058"/>
                <a:gridCol w="622428"/>
                <a:gridCol w="614058"/>
                <a:gridCol w="614058"/>
                <a:gridCol w="613297"/>
                <a:gridCol w="636124"/>
                <a:gridCol w="644494"/>
                <a:gridCol w="607211"/>
                <a:gridCol w="607971"/>
                <a:gridCol w="607211"/>
                <a:gridCol w="607211"/>
                <a:gridCol w="607971"/>
              </a:tblGrid>
              <a:tr h="37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Как дети проводят досуг?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 кем любит заним-ся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Как часто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Способы общения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ЗОЖ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Как влияют вред прив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Гуля-ют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Рису-ют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Чита-ют с родит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Игра-ют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Смот-рят мульт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</a:t>
                      </a:r>
                      <a:r>
                        <a:rPr lang="ru-RU" sz="1100">
                          <a:effectLst/>
                        </a:rPr>
                        <a:t>порт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</a:t>
                      </a:r>
                      <a:r>
                        <a:rPr lang="en-US" sz="1100">
                          <a:effectLst/>
                        </a:rPr>
                        <a:t> – </a:t>
                      </a:r>
                      <a:r>
                        <a:rPr lang="ru-RU" sz="11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r>
                        <a:rPr lang="en-US" sz="1100">
                          <a:effectLst/>
                        </a:rPr>
                        <a:t> - </a:t>
                      </a:r>
                      <a:r>
                        <a:rPr lang="ru-RU" sz="11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Брат, сестра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редко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Либе-ральн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диктат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Демо-кратич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Плохо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Хорошо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Никак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      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2-3-5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0-1-2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77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ЗОЖ</a:t>
            </a:r>
            <a:r>
              <a:rPr lang="ru-RU" dirty="0"/>
              <a:t> на 50% зависит от его </a:t>
            </a:r>
            <a:r>
              <a:rPr lang="ru-RU" b="1" dirty="0"/>
              <a:t>образа жизни</a:t>
            </a:r>
            <a:r>
              <a:rPr lang="ru-RU" dirty="0"/>
              <a:t>!   </a:t>
            </a:r>
            <a:r>
              <a:rPr lang="ru-RU" b="1" dirty="0"/>
              <a:t>– это: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731" y="2133294"/>
            <a:ext cx="9845090" cy="3880773"/>
          </a:xfrm>
        </p:spPr>
        <p:txBody>
          <a:bodyPr/>
          <a:lstStyle/>
          <a:p>
            <a:r>
              <a:rPr lang="ru-RU" sz="2800" dirty="0" smtClean="0"/>
              <a:t>• </a:t>
            </a:r>
            <a:r>
              <a:rPr lang="ru-RU" sz="2800" dirty="0"/>
              <a:t>занятия спортом;</a:t>
            </a:r>
          </a:p>
          <a:p>
            <a:r>
              <a:rPr lang="ru-RU" sz="2800" dirty="0"/>
              <a:t>• рациональное питание;</a:t>
            </a:r>
          </a:p>
          <a:p>
            <a:r>
              <a:rPr lang="ru-RU" sz="2800" dirty="0"/>
              <a:t>• искренние доверительные отношения, поддержка;</a:t>
            </a:r>
          </a:p>
          <a:p>
            <a:r>
              <a:rPr lang="ru-RU" sz="2800" dirty="0"/>
              <a:t>• положительные эмоции;</a:t>
            </a:r>
          </a:p>
          <a:p>
            <a:r>
              <a:rPr lang="ru-RU" sz="2800" dirty="0"/>
              <a:t>• высоконравственное отношение к </a:t>
            </a:r>
            <a:r>
              <a:rPr lang="ru-RU" sz="2800" dirty="0" smtClean="0"/>
              <a:t>окружающим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людям</a:t>
            </a:r>
            <a:r>
              <a:rPr lang="ru-RU" sz="2800" dirty="0"/>
              <a:t>, обществу, природе.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41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5660"/>
            <a:ext cx="8596668" cy="1364776"/>
          </a:xfrm>
        </p:spPr>
        <p:txBody>
          <a:bodyPr/>
          <a:lstStyle/>
          <a:p>
            <a:pPr algn="ctr"/>
            <a:r>
              <a:rPr lang="ru-RU" dirty="0"/>
              <a:t>Все победы в жизни начинаются с победы над самим собой.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0436"/>
            <a:ext cx="8596668" cy="4722125"/>
          </a:xfrm>
        </p:spPr>
        <p:txBody>
          <a:bodyPr>
            <a:noAutofit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ЗОЖ - это крепкая семья; </a:t>
            </a:r>
            <a:endParaRPr lang="ru-RU" sz="2800" dirty="0" smtClean="0"/>
          </a:p>
          <a:p>
            <a:r>
              <a:rPr lang="ru-RU" sz="2800" dirty="0" smtClean="0"/>
              <a:t>ЗОЖ </a:t>
            </a:r>
            <a:r>
              <a:rPr lang="ru-RU" sz="2800" dirty="0"/>
              <a:t>– это счастливые дети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ЗОЖ - это надежные друзья; </a:t>
            </a:r>
            <a:endParaRPr lang="ru-RU" sz="2800" dirty="0" smtClean="0"/>
          </a:p>
          <a:p>
            <a:r>
              <a:rPr lang="ru-RU" sz="2800" dirty="0" smtClean="0"/>
              <a:t>ЗОЖ </a:t>
            </a:r>
            <a:r>
              <a:rPr lang="ru-RU" sz="2800" dirty="0"/>
              <a:t>- это интересная работа;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b="1" i="1" dirty="0" smtClean="0"/>
              <a:t>Здоровье</a:t>
            </a:r>
            <a:r>
              <a:rPr lang="ru-RU" sz="2800" b="1" i="1" dirty="0"/>
              <a:t>, радость жизни и счастье в ваших руках.</a:t>
            </a:r>
            <a:r>
              <a:rPr lang="ru-RU" sz="2800" dirty="0"/>
              <a:t>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Выбирая </a:t>
            </a:r>
            <a:r>
              <a:rPr lang="ru-RU" sz="3600" dirty="0">
                <a:solidFill>
                  <a:schemeClr val="accent1"/>
                </a:solidFill>
              </a:rPr>
              <a:t>здоровый образ жизни, </a:t>
            </a:r>
            <a:endParaRPr lang="ru-RU" sz="36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вы </a:t>
            </a:r>
            <a:r>
              <a:rPr lang="ru-RU" sz="3600" dirty="0">
                <a:solidFill>
                  <a:schemeClr val="accent1"/>
                </a:solidFill>
              </a:rPr>
              <a:t>выбираете жизнь!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4750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609599"/>
            <a:ext cx="11136572" cy="5395416"/>
          </a:xfrm>
        </p:spPr>
        <p:txBody>
          <a:bodyPr>
            <a:noAutofit/>
          </a:bodyPr>
          <a:lstStyle/>
          <a:p>
            <a:pPr algn="ctr"/>
            <a:r>
              <a:rPr lang="ru-RU" sz="5400" dirty="0"/>
              <a:t>Хотите ли Вы,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чтобы </a:t>
            </a:r>
            <a:r>
              <a:rPr lang="ru-RU" sz="5400" dirty="0"/>
              <a:t>Ваш </a:t>
            </a:r>
            <a:r>
              <a:rPr lang="ru-RU" sz="5400" dirty="0" smtClean="0"/>
              <a:t>ребенок рос</a:t>
            </a:r>
            <a:r>
              <a:rPr lang="ru-RU" sz="5400" dirty="0"/>
              <a:t> </a:t>
            </a:r>
            <a:r>
              <a:rPr lang="ru-RU" sz="5400" b="1" dirty="0"/>
              <a:t>ЗДОРОВЫМ</a:t>
            </a:r>
            <a:r>
              <a:rPr lang="ru-RU" sz="5400" dirty="0" smtClean="0"/>
              <a:t>?</a:t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/>
              <a:t>Тогда сделайте </a:t>
            </a:r>
            <a:r>
              <a:rPr lang="ru-RU" sz="5400" b="1" dirty="0"/>
              <a:t>ЗДОРОВЫМ </a:t>
            </a:r>
            <a:r>
              <a:rPr lang="ru-RU" sz="6000" b="1" dirty="0"/>
              <a:t>ОБРАЗ ЖИЗНИ 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5400" b="1" dirty="0" smtClean="0"/>
              <a:t>ВАШЕЙ </a:t>
            </a:r>
            <a:r>
              <a:rPr lang="ru-RU" sz="5400" b="1" dirty="0"/>
              <a:t>СЕМЬИ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90426257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445</Words>
  <Application>Microsoft Office PowerPoint</Application>
  <PresentationFormat>Произвольный</PresentationFormat>
  <Paragraphs>442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Мы выбираем жизнь без наркотиков!</vt:lpstr>
      <vt:lpstr>Наркомания - это страшное, неизлечимое заболевание.</vt:lpstr>
      <vt:lpstr>Презентация PowerPoint</vt:lpstr>
      <vt:lpstr>профилактика негативных зависимостей в будущем – это:</vt:lpstr>
      <vt:lpstr>Один из способов борьбы с вредными привычками – прививать ПОЛЕЗНЫЕ привычки</vt:lpstr>
      <vt:lpstr>Результат анкетирования</vt:lpstr>
      <vt:lpstr>ЗОЖ на 50% зависит от его образа жизни!   – это: </vt:lpstr>
      <vt:lpstr>Все победы в жизни начинаются с победы над самим собой. </vt:lpstr>
      <vt:lpstr>Хотите ли Вы,  чтобы Ваш ребенок рос ЗДОРОВЫМ?  Тогда сделайте ЗДОРОВЫМ ОБРАЗ ЖИЗНИ  ВАШЕЙ СЕМЬИ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 выбираем жизнь без наркотиков!</dc:title>
  <dc:creator>Пользователь Windows</dc:creator>
  <cp:lastModifiedBy>андрей</cp:lastModifiedBy>
  <cp:revision>12</cp:revision>
  <dcterms:created xsi:type="dcterms:W3CDTF">2018-01-25T04:40:35Z</dcterms:created>
  <dcterms:modified xsi:type="dcterms:W3CDTF">2018-03-17T10:18:19Z</dcterms:modified>
</cp:coreProperties>
</file>