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28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7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91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16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1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41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42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27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20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63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505D-253C-4308-BD68-BA380FADAA31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7B26-9097-4330-9114-A93795FF6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5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-1"/>
            <a:ext cx="9250850" cy="6946821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1835696" y="692696"/>
            <a:ext cx="5976664" cy="1728192"/>
          </a:xfrm>
          <a:prstGeom prst="ribbon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1035893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Руководители нашей «</a:t>
            </a:r>
            <a:r>
              <a:rPr lang="ru-RU" sz="2800" b="1" i="1" dirty="0" err="1" smtClean="0"/>
              <a:t>Рябинушки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  <p:pic>
        <p:nvPicPr>
          <p:cNvPr id="1027" name="Picture 3" descr="C:\Users\Администратор\Desktop\184110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92" y="2492896"/>
            <a:ext cx="453947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34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0" y="-8990"/>
            <a:ext cx="9156180" cy="6866990"/>
          </a:xfrm>
        </p:spPr>
      </p:pic>
      <p:pic>
        <p:nvPicPr>
          <p:cNvPr id="7" name="Рисунок 6" descr="F:\DSC05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80902" y="527811"/>
            <a:ext cx="4320480" cy="349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effectLst/>
                <a:ea typeface="Times New Roman"/>
              </a:rPr>
              <a:t>С открытием нового детского сада </a:t>
            </a:r>
            <a:r>
              <a:rPr lang="ru-RU" sz="1600" b="1" dirty="0" smtClean="0">
                <a:effectLst/>
                <a:ea typeface="Times New Roman"/>
              </a:rPr>
              <a:t>01 августа 1983</a:t>
            </a:r>
            <a:r>
              <a:rPr lang="ru-RU" sz="1600" dirty="0" smtClean="0">
                <a:effectLst/>
                <a:ea typeface="Times New Roman"/>
              </a:rPr>
              <a:t> г. на должность  заведующей</a:t>
            </a:r>
            <a:r>
              <a:rPr lang="ru-RU" sz="1600" b="1" dirty="0" smtClean="0">
                <a:effectLst/>
                <a:ea typeface="Times New Roman"/>
              </a:rPr>
              <a:t>  </a:t>
            </a:r>
            <a:r>
              <a:rPr lang="ru-RU" sz="1600" dirty="0" smtClean="0">
                <a:effectLst/>
                <a:ea typeface="Times New Roman"/>
              </a:rPr>
              <a:t>была назначена </a:t>
            </a:r>
            <a:r>
              <a:rPr lang="ru-RU" sz="1600" b="1" dirty="0" err="1" smtClean="0">
                <a:effectLst/>
                <a:ea typeface="Times New Roman"/>
              </a:rPr>
              <a:t>Дедух</a:t>
            </a:r>
            <a:r>
              <a:rPr lang="ru-RU" sz="1600" b="1" dirty="0" smtClean="0">
                <a:effectLst/>
                <a:ea typeface="Times New Roman"/>
              </a:rPr>
              <a:t> Евдокия Николаевна. </a:t>
            </a:r>
            <a:r>
              <a:rPr lang="ru-RU" sz="1600" dirty="0" smtClean="0">
                <a:effectLst/>
                <a:ea typeface="Times New Roman"/>
              </a:rPr>
              <a:t>Главной задачей заведующей и всего коллектива было благоустройство всего детского сада и территории так, чтобы детям было уютно и комфортно в нем. Проблем было много, начиная с того, что не было инструмента, чтобы пробить железобетонные выступы для гардин под шторы и окна садика ещё долго пустовали, заканчивая необработанной целиной, которую пришлось облагораживать своими руками под клумбы.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56515" y="4557185"/>
            <a:ext cx="4896544" cy="234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ea typeface="Times New Roman"/>
                <a:cs typeface="Times New Roman"/>
              </a:rPr>
              <a:t>Работала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Евдокия Николаевна вплоть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до 30 ноября 1987 года.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Имела высшее педагогическое образование. Очень любила свою работу и была преданна ей. Всегда была тактична, вежлива, умела подобрать нужные слова, поддержать в трудную минуту. Коллеги отзывались о ней как о добром, весёлом человеке. Родители же отмечали её вкус в одежде и умение следить за собой.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" name="Рисунок 9" descr="F:\DSC05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71" y="3717032"/>
            <a:ext cx="40322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27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2"/>
            <a:ext cx="9144000" cy="6969474"/>
          </a:xfrm>
        </p:spPr>
      </p:pic>
      <p:pic>
        <p:nvPicPr>
          <p:cNvPr id="5" name="Рисунок 4" descr="C:\Users\Администратор\Desktop\ФОТО\шкот85\Бабаш ЛФ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456384" cy="486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4896544" cy="488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ea typeface="Times New Roman"/>
                <a:cs typeface="Times New Roman"/>
              </a:rPr>
              <a:t>         Эстафету заведования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с 12 июля 1988 года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приняла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Бабаш Любовь Фёдоровна,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которая пришла работать воспитателем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16 декабря 1987 года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.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С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01 декабря 1987 года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назначена </a:t>
            </a:r>
            <a:r>
              <a:rPr lang="ru-RU" sz="1600" dirty="0" err="1" smtClean="0">
                <a:effectLst/>
                <a:ea typeface="Times New Roman"/>
                <a:cs typeface="Times New Roman"/>
              </a:rPr>
              <a:t>и.о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. заведующей. А с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12 июля 1988 года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начала свой нелёгкий путь заведующей, вплоть до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31 декабря 2014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года.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ea typeface="Times New Roman"/>
                <a:cs typeface="Times New Roman"/>
              </a:rPr>
              <a:t>          Любовь Фёдоровна приложила много сил, знаний и терпения, создав в детском саду комфортные условия для воспитания и образования дошкольников. Об этой заведующей, бывшие коллеги, отзываются как о душевном и чутком человеке, не равнодушном к каждому своему работнику; энергичном и очень целеустремлённом.  Любовь Фёдоровна всегда стремилась поддержать словом, делом, советом каждого сотрудника; уделяла много внимания проблемам дошкольного учреждения, заботилась о его благополучии.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2"/>
            <a:ext cx="9144000" cy="6870082"/>
          </a:xfrm>
        </p:spPr>
      </p:pic>
      <p:sp>
        <p:nvSpPr>
          <p:cNvPr id="8" name="TextBox 7"/>
          <p:cNvSpPr txBox="1"/>
          <p:nvPr/>
        </p:nvSpPr>
        <p:spPr>
          <a:xfrm>
            <a:off x="539552" y="33265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За эти годы была проведена масштабная работа по благоустройству учреждения: проведена замена системы отопления, водоснабжения и канализации во всём детском саду, перекрыта кровля здания. Заметно обогатилась предметно — развивающая среда: заменились мебель, кровати, столы, стулья. Любовь Фёдоровна заявила о себе как о </a:t>
            </a:r>
            <a:r>
              <a:rPr lang="ru-RU" dirty="0" smtClean="0"/>
              <a:t>хозяйственнике </a:t>
            </a:r>
            <a:r>
              <a:rPr lang="ru-RU" dirty="0" smtClean="0"/>
              <a:t>с большой буквы. </a:t>
            </a:r>
          </a:p>
          <a:p>
            <a:pPr algn="just"/>
            <a:r>
              <a:rPr lang="ru-RU" dirty="0" smtClean="0"/>
              <a:t>       Этот период принес с собой благоприятные перемены: воспитатели детского сада получили возможность повышать свою квалификацию. У сотрудников детского сада появилась возможность делиться опытом с коллегами других дошкольных учреждений, посещать другие сады и принимать их у себя! На базе детского сада стали проводиться районные семинары и заседания методических объединений. </a:t>
            </a:r>
          </a:p>
          <a:p>
            <a:pPr algn="just"/>
            <a:r>
              <a:rPr lang="ru-RU" dirty="0" smtClean="0"/>
              <a:t>         Особое внимание было уделено образованию педагогов. Любовь Фёдоровна  всегда убеждала педагогов о необходимости самообразования. О необходимости повышать свой профессионализм, искать что-то новое. </a:t>
            </a:r>
          </a:p>
          <a:p>
            <a:pPr algn="just"/>
            <a:r>
              <a:rPr lang="ru-RU" dirty="0" smtClean="0"/>
              <a:t>         Несмотря на то, что дошкольное образование направлено на формирование общей культуры, </a:t>
            </a:r>
            <a:r>
              <a:rPr lang="ru-RU" dirty="0" smtClean="0"/>
              <a:t>интеллектуальных</a:t>
            </a:r>
            <a:r>
              <a:rPr lang="ru-RU" dirty="0" smtClean="0"/>
              <a:t>, нравственных, эстетических и личностных качеств, Любовь Фёдоровна ведущим направлением развития в ДОУ выбрала физическое развитие,  вела активную работу по сохранению и укреплению здоровья детей дошкольного возраста.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43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b="13182"/>
          <a:stretch/>
        </p:blipFill>
        <p:spPr bwMode="auto">
          <a:xfrm>
            <a:off x="323528" y="476672"/>
            <a:ext cx="4067944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692696"/>
            <a:ext cx="3960440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ea typeface="Times New Roman"/>
                <a:cs typeface="Times New Roman"/>
              </a:rPr>
              <a:t>      02 февраля 2015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года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на должность заведующего была назначена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Гордиенко Валерия Александровна</a:t>
            </a:r>
            <a:r>
              <a:rPr lang="ru-RU" sz="1600" b="1" i="1" dirty="0" smtClean="0">
                <a:effectLst/>
                <a:ea typeface="Times New Roman"/>
                <a:cs typeface="Times New Roman"/>
              </a:rPr>
              <a:t>,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которая возглавляет детский сад по настоящее время.    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Придя работать в детский сад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с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01 декабря 2002 года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 инженером гражданской обороны, сменила должность на воспитателя. Окончила Уссурийский государственный педагогический институт по специальности учитель начальных классов. В дальнейшем стала заместителем заведующей по учебно-воспитательной работе, старшим воспитателем.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Times New Roman"/>
                <a:cs typeface="Times New Roman"/>
              </a:rPr>
              <a:t>      </a:t>
            </a:r>
            <a:r>
              <a:rPr lang="ru-RU" sz="1600" dirty="0" smtClean="0">
                <a:effectLst/>
                <a:ea typeface="Times New Roman"/>
                <a:cs typeface="Times New Roman"/>
              </a:rPr>
              <a:t>За всё это время сотрудничества стала близким соратником, а в последствии приемником </a:t>
            </a:r>
            <a:r>
              <a:rPr lang="ru-RU" sz="1600" b="1" dirty="0" smtClean="0">
                <a:effectLst/>
                <a:ea typeface="Times New Roman"/>
                <a:cs typeface="Times New Roman"/>
              </a:rPr>
              <a:t>Бабаш Любовь Фёдоровны.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1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868"/>
          </a:xfr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5832648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ea typeface="Times New Roman"/>
                <a:cs typeface="Times New Roman"/>
              </a:rPr>
              <a:t>Она смело продолжила работу по развитию детского сада, по созданию игровой и образовательной среды. Детский сад на селе — хлопотное хозяйство, которое требует много сил, энергии, терпения от заведующего! Благодаря высокой работоспособности, настойчивости, оптимизму Валерии Александровны детский сад преображается! Совместными усилиями педагогов и родителей воспитанников – расцветает территория детского сада, благоустраиваются детские площадки, пополняются новым оборудованием. 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Calibri"/>
                <a:cs typeface="Times New Roman"/>
              </a:rPr>
              <a:t>Приоритетным направлением стало духовно-нравственное развитие путём приобщения детей к народным традициям, законам нравственности, любви к семье, Родине, окружающей природе, уважения к правам и свободам человека. 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8" name="Рисунок 7" descr="F:\Газеты\DSC05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5233" y="743597"/>
            <a:ext cx="3600400" cy="263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4005064"/>
            <a:ext cx="8424936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ea typeface="Calibri"/>
                <a:cs typeface="Times New Roman"/>
              </a:rPr>
              <a:t>Валерия Александровна твёрдо уверена, что от педагогического мастерства каждого воспитателя, его культуры, любви к детям зависят уровень общего развития, которого достигнет ребёнок, а так же степень прочности приобретённых им нравственных качеств.</a:t>
            </a:r>
            <a:r>
              <a:rPr lang="ru-RU" sz="1600" b="1" dirty="0" smtClean="0">
                <a:ea typeface="Times New Roman"/>
                <a:cs typeface="Times New Roman"/>
              </a:rPr>
              <a:t> 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 smtClean="0">
                <a:ea typeface="Times New Roman"/>
                <a:cs typeface="Times New Roman"/>
              </a:rPr>
              <a:t>Валерия Александровна ещё довольно-таки молодой специалист, у которого ещё всё впереди. Она не волшебник, а только учится, но хочется верить, что с каждым годом наш сад будет лучше и лучше, и будет рад каждому ребёнку!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1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631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14</cp:revision>
  <dcterms:created xsi:type="dcterms:W3CDTF">2017-02-13T13:15:19Z</dcterms:created>
  <dcterms:modified xsi:type="dcterms:W3CDTF">2017-02-27T01:10:35Z</dcterms:modified>
</cp:coreProperties>
</file>