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812-A7C0-4EFF-9F45-5B330A70491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4F1-46DF-444F-B7E6-63EB05D30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84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812-A7C0-4EFF-9F45-5B330A70491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4F1-46DF-444F-B7E6-63EB05D30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7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812-A7C0-4EFF-9F45-5B330A70491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4F1-46DF-444F-B7E6-63EB05D30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16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812-A7C0-4EFF-9F45-5B330A70491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4F1-46DF-444F-B7E6-63EB05D30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9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812-A7C0-4EFF-9F45-5B330A70491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4F1-46DF-444F-B7E6-63EB05D30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05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812-A7C0-4EFF-9F45-5B330A70491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4F1-46DF-444F-B7E6-63EB05D30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1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812-A7C0-4EFF-9F45-5B330A70491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4F1-46DF-444F-B7E6-63EB05D30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79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812-A7C0-4EFF-9F45-5B330A70491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4F1-46DF-444F-B7E6-63EB05D30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77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812-A7C0-4EFF-9F45-5B330A70491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4F1-46DF-444F-B7E6-63EB05D30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73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812-A7C0-4EFF-9F45-5B330A70491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4F1-46DF-444F-B7E6-63EB05D30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71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9812-A7C0-4EFF-9F45-5B330A70491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4F1-46DF-444F-B7E6-63EB05D30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15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C9812-A7C0-4EFF-9F45-5B330A70491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64F1-46DF-444F-B7E6-63EB05D30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64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1484784"/>
            <a:ext cx="3596507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64257" y="1988840"/>
            <a:ext cx="5076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ruthCYR Ultra" pitchFamily="50" charset="-52"/>
              </a:rPr>
              <a:t>ДАВНЫМ  - ДАВНО...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ruthCYR Ultra" pitchFamily="50" charset="-52"/>
              </a:rPr>
              <a:t>НА КРАЮ ЗЕМЛИ,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ruthCYR Ultra" pitchFamily="50" charset="-52"/>
              </a:rPr>
              <a:t>У САМОГО СИНЕГО МОРЯ</a:t>
            </a:r>
            <a:endParaRPr lang="ru-RU" sz="3200" b="1" dirty="0">
              <a:solidFill>
                <a:srgbClr val="002060"/>
              </a:solidFill>
              <a:latin typeface="TruthCYR Ultra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1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91773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5949279"/>
            <a:ext cx="9144000" cy="890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531" y="836712"/>
            <a:ext cx="9036495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	</a:t>
            </a:r>
            <a:r>
              <a:rPr lang="ru-RU" altLang="ru-RU" sz="1600" b="1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Вахрушева Нина Владимировна (воспитатель)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	«…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Когда я пришла работать в детский сад, была молодая и неопытная. Но помню какие, в прошлые годы, были взаимоотношения с родителями, они были более открытые, доверительные, отзывчивые. С годами, а особенно в последнее время, приходится набираться терпения и порой это нелегко. Возможно, на это влияет бешенный современный ритм жизни. Но так хочется начинать свой рабочий день с доброго приветствия, с приятной улыбки. Ведь тогда наш день пройдёт замечательно и плодотворно, а это в свою очередь положительно отразится на наших детях</a:t>
            </a: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».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	Кутузова </a:t>
            </a:r>
            <a:r>
              <a:rPr lang="ru-RU" altLang="ru-RU" sz="1600" b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Светлана Васильевна </a:t>
            </a:r>
            <a:r>
              <a:rPr lang="ru-RU" altLang="ru-RU" sz="1600" b="1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(воспитатель)</a:t>
            </a:r>
            <a:endParaRPr lang="ru-RU" altLang="ru-RU" sz="1600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	«…</a:t>
            </a:r>
            <a:r>
              <a:rPr lang="ru-RU" altLang="ru-RU" sz="1600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Работаю в детском саду, почти с самого открытия. Приехала я в </a:t>
            </a:r>
            <a:endParaRPr lang="ru-RU" altLang="ru-RU" sz="1600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с. </a:t>
            </a:r>
            <a:r>
              <a:rPr lang="ru-RU" altLang="ru-RU" sz="1600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Штыково</a:t>
            </a:r>
            <a:r>
              <a:rPr lang="ru-RU" altLang="ru-RU" sz="1600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 в августе 1984 г. по распределению, отучившись в педагогическом училище № 2 г. Владивостока. Вот уже 32 года работаю в этом саду. Работать было тяжело. Иногда приходилось работать без няни, по двенадцать часов, но мы были молодые и энергичные. Садик был новый и методического материала почти не было, всё приходилось делать своими руками. Детей в группах было много,  группы были смешанные. За все годы, выпустила много деток, но в памяти остался самый первый выпуск. Всех помню по именам, и наш заведующий Гордиенко Валерия Александровна ходила ко мне в группу в том первом выпуске. </a:t>
            </a:r>
            <a:endParaRPr lang="ru-RU" altLang="ru-RU" sz="1600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В этот детский сад ходили мои дети, сейчас ходит мой внук. И я себя не представляю без любимой работы, без моих деток</a:t>
            </a:r>
            <a:r>
              <a:rPr lang="ru-RU" altLang="ru-RU" sz="1600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».</a:t>
            </a:r>
            <a:endParaRPr lang="ru-RU" altLang="ru-RU" sz="1600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8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91773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5949279"/>
            <a:ext cx="9144000" cy="890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531" y="905601"/>
            <a:ext cx="9036495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	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891" y="1092716"/>
            <a:ext cx="8648218" cy="4606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altLang="ru-RU" sz="1600" b="1" i="1" dirty="0" smtClean="0">
                <a:cs typeface="Times New Roman" pitchFamily="18" charset="0"/>
              </a:rPr>
              <a:t>	</a:t>
            </a:r>
            <a:r>
              <a:rPr lang="ru-RU" altLang="ru-RU" sz="16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Рогулина Татьяна Яковлевна (повар)</a:t>
            </a:r>
            <a:endParaRPr lang="ru-RU" altLang="ru-RU" sz="1600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1600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	«…Так случилось в жизни, что мне пришлось в августе 2001 г. пойти работать в Детский сад № 47 «</a:t>
            </a:r>
            <a:r>
              <a:rPr lang="ru-RU" altLang="ru-RU" sz="1600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Рябинушка</a:t>
            </a:r>
            <a:r>
              <a:rPr lang="ru-RU" altLang="ru-RU" sz="1600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». Заведующей садом была </a:t>
            </a:r>
            <a:r>
              <a:rPr lang="ru-RU" altLang="ru-RU" sz="1600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Бабаш</a:t>
            </a:r>
            <a:r>
              <a:rPr lang="ru-RU" altLang="ru-RU" sz="1600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 Любовь Фёдоровна. Поставили меня работать на ясельную группу. Работали мы тогда 12 часов – с 7.00 до 19.00. Дети в группе были разновозрастные, от 9 месяцев до 2,5 лет, и было их от восемнадцати до двадцати одного человека. Так и работали: одного за руку, другого на руки, но работали – не жаловались. Старались дать деткам внимание и доброе отношение. Руководство, со своей стороны, относилось с пониманием к родителям, заботились о детках. Прошло четыре года и из-за производственной необходимости, пришлось перейти работать на кухню. Привыкала тяжело, часто бегала к своим яселькам. Пролетели годы и не заметила, как пролетели шестнадцать лет в саду и одиннадцать лет на кухне. </a:t>
            </a:r>
            <a:endParaRPr lang="ru-RU" altLang="ru-RU" sz="1600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1600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С каждым годом наш садик хорошеет под ласковым названием «</a:t>
            </a:r>
            <a:r>
              <a:rPr lang="ru-RU" altLang="ru-RU" sz="1600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Рябинушка</a:t>
            </a:r>
            <a:r>
              <a:rPr lang="ru-RU" altLang="ru-RU" sz="1600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». Любовь Фёдоровна передала бразды правления молодому специалисту – Гордиенко Валерии Александровне. Александровна – молодец! Девчонки, то есть персонал, обожают молодую «мамку». Всё для садика, всё для деток – мебель, игрушки, кухонная утварь и многое другое – заслуга нашей заведующей».  </a:t>
            </a:r>
            <a:endParaRPr lang="ru-RU" altLang="ru-RU" sz="1600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8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917739"/>
          </a:xfrm>
        </p:spPr>
      </p:pic>
      <p:sp>
        <p:nvSpPr>
          <p:cNvPr id="6" name="Прямоугольник 5"/>
          <p:cNvSpPr/>
          <p:nvPr/>
        </p:nvSpPr>
        <p:spPr>
          <a:xfrm>
            <a:off x="122531" y="905601"/>
            <a:ext cx="903649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В 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октябре 2010 года </a:t>
            </a: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на базе нашего учреждения был 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отмечен </a:t>
            </a:r>
            <a:r>
              <a:rPr lang="ru-RU" altLang="ru-RU" sz="1600" b="1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пятидесятилетний юбилей дошкольного образования в пос. </a:t>
            </a:r>
            <a:r>
              <a:rPr lang="ru-RU" altLang="ru-RU" sz="1600" b="1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Штыково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. Это событие было отмечено праздничным концертом с участием воспитанников ДОУ. В организации праздника </a:t>
            </a: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участвовал 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весь коллектив. В 2033 году нашему саду исполнится 50 лет и, конечно же, это событие будет очень значимым</a:t>
            </a:r>
            <a:r>
              <a:rPr lang="ru-RU" altLang="ru-RU" sz="1600" i="1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ru-RU" altLang="ru-RU" sz="1600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4" descr="F:\фото сад\DSC05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3494"/>
            <a:ext cx="3754967" cy="2104157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43494"/>
            <a:ext cx="3763433" cy="2094679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6" descr="F:\фото сад\DSC05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411" y="4606951"/>
            <a:ext cx="3721100" cy="2104157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7" descr="F:\фото сад\DSC054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606950"/>
            <a:ext cx="3763434" cy="2104157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63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917739"/>
          </a:xfrm>
        </p:spPr>
      </p:pic>
      <p:sp>
        <p:nvSpPr>
          <p:cNvPr id="6" name="Прямоугольник 5"/>
          <p:cNvSpPr/>
          <p:nvPr/>
        </p:nvSpPr>
        <p:spPr>
          <a:xfrm>
            <a:off x="122530" y="894911"/>
            <a:ext cx="9036495" cy="2340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В 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настоящее время, на 01.01.2017 год, функционируют 5 групп: первая младшая, вторая  младшая, средняя, старшая и подготовительная к школе группа.  Посещают детский сад 100 детей. Коллектив состоит из 30 человек. Созданы надлежащие условия для укрепления здоровья детей, их воспитания и обучения в соответствии с требованиями ФГОС и СанПиН. Организована работа по взаимодействию с родителями по вопросам воспитания детей. Принимаются меры по укомплектованию детского сада квалифицированными работниками, созданию в коллективе здорового морально-психологического климата и благоприятных условий труда. В нашем саду работают увлеченные, творческие, верные своей профессии люди. 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891" y="1092716"/>
            <a:ext cx="8648218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altLang="ru-RU" sz="1600" b="1" i="1" dirty="0" smtClean="0">
                <a:cs typeface="Times New Roman" pitchFamily="18" charset="0"/>
              </a:rPr>
              <a:t>	</a:t>
            </a:r>
            <a:endParaRPr lang="ru-RU" altLang="ru-RU" sz="1600" i="1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4" descr="F:\фото сад\DSC05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028" y="3246498"/>
            <a:ext cx="7175500" cy="3611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45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106175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5949279"/>
            <a:ext cx="9144000" cy="890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587" y="1052736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	</a:t>
            </a: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Годом 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основания дошкольного образования на территории пос. </a:t>
            </a:r>
            <a:r>
              <a:rPr lang="ru-RU" alt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Штыково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lvl="0" algn="just"/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(с. </a:t>
            </a:r>
            <a:r>
              <a:rPr lang="ru-RU" alt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Майхе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  считается 1960 год. Именно с этой даты началось развитие дошкольного  образования.</a:t>
            </a:r>
          </a:p>
          <a:p>
            <a:pPr lvl="0" algn="just"/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	На начальном пути дошкольного образования главной приоритетной задачей являлась присмотр и уход за детьми. Учреждение детского сада находилось в  ведомстве сельского хозяйства и имело  своё обособленное помещение с группой  детей разного возраста.</a:t>
            </a:r>
          </a:p>
          <a:p>
            <a:pPr lvl="0" algn="just"/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	В дальнейшем, с расширением территории села, с ростом населения и  благосостояния предприятий сельского хозяйства, по запросам родителей и народного образования, сельский детский  сад не имел возможности принять всех желающих детей. В результате чего была проведена реконструкция помещения  бывшего сельского  клуба и в </a:t>
            </a:r>
            <a:r>
              <a:rPr lang="ru-RU" altLang="ru-RU" sz="1600" b="1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1972 году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было открыто более свободное  помещение на две  группы, которое было рассчитано на 40 детей в возрасте от 3 до 7 лет.  </a:t>
            </a:r>
          </a:p>
          <a:p>
            <a:pPr lvl="0" algn="just"/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	С годами село преобразовывалось, появились новые организации, увеличился рост молодых  семей, и поэтому возникла необходимость  в строительстве дошкольного учреждения. </a:t>
            </a:r>
          </a:p>
          <a:p>
            <a:pPr lvl="0" algn="just"/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	Краевым Советом депутатов трудящихся от 31.12.1979 г. № 87/79 было принято решение о строительстве Детского сада на 140 мест (6 групп). В 1983 г. новый Детский сад-ясли был сдан в эксплуатацию. Начало было далеко нелегким. Работники трудились, не покладая рук.</a:t>
            </a:r>
          </a:p>
        </p:txBody>
      </p:sp>
    </p:spTree>
    <p:extLst>
      <p:ext uri="{BB962C8B-B14F-4D97-AF65-F5344CB8AC3E}">
        <p14:creationId xmlns:p14="http://schemas.microsoft.com/office/powerpoint/2010/main" xmlns="" val="2998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106175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5949279"/>
            <a:ext cx="9144000" cy="890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587" y="105273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	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87" y="1063514"/>
            <a:ext cx="40055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	Отмывали 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помещения от побелки и краски, красили окна, приобретали мебель, устанавливали кухонное оборудование, приобретали игрушки, постельные принадлежности, шили шторы. Руками работников детского сада оформлялись помещения. Воспитателями были изготовлены все необходимые пособия для успешного педагогического процесса.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Lucida Sans Unicode" pitchFamily="34" charset="0"/>
                <a:cs typeface="Times New Roman" pitchFamily="18" charset="0"/>
              </a:rPr>
              <a:t>	В 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Lucida Sans Unicode" pitchFamily="34" charset="0"/>
                <a:cs typeface="Times New Roman" pitchFamily="18" charset="0"/>
              </a:rPr>
              <a:t>декабре 1983 г. был закрыт сельский  Детский  сад, и приступил к приему  детей новый Детский сад-ясли № 4 «</a:t>
            </a:r>
            <a:r>
              <a:rPr lang="ru-RU" alt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Lucida Sans Unicode" pitchFamily="34" charset="0"/>
                <a:cs typeface="Times New Roman" pitchFamily="18" charset="0"/>
              </a:rPr>
              <a:t>Рябинушка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Lucida Sans Unicode" pitchFamily="34" charset="0"/>
                <a:cs typeface="Times New Roman" pitchFamily="18" charset="0"/>
              </a:rPr>
              <a:t>», с  имеющимися дополнительными  помещениями:  музыкальным  залом, медицинским  кабинетом, прачечной, гладильной,  пищеблоком  и другими  подсобными  помещениями.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</p:txBody>
      </p:sp>
      <p:pic>
        <p:nvPicPr>
          <p:cNvPr id="7" name="Picture 1" descr="DSC054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596" y="1828602"/>
            <a:ext cx="4509327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09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106175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5949279"/>
            <a:ext cx="9144000" cy="890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1124744"/>
            <a:ext cx="4387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200" b="1" i="1" dirty="0" smtClean="0">
                <a:solidFill>
                  <a:prstClr val="black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Такими мы были...</a:t>
            </a:r>
            <a:endParaRPr lang="ru-RU" altLang="ru-RU" sz="3200" b="1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4" descr="F:\фото сад\DSC05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71496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2492896"/>
            <a:ext cx="4387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200" b="1" i="1" dirty="0" smtClean="0">
                <a:solidFill>
                  <a:prstClr val="black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Такими мы стали...</a:t>
            </a:r>
            <a:endParaRPr lang="ru-RU" altLang="ru-RU" sz="3200" b="1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F:\кукольный театр\DSC05707.JPG"/>
          <p:cNvPicPr>
            <a:picLocks noChangeAspect="1" noChangeArrowheads="1"/>
          </p:cNvPicPr>
          <p:nvPr/>
        </p:nvPicPr>
        <p:blipFill>
          <a:blip r:embed="rId5" cstate="print"/>
          <a:srcRect l="2642" t="45790" r="2257" b="10182"/>
          <a:stretch>
            <a:fillRect/>
          </a:stretch>
        </p:blipFill>
        <p:spPr bwMode="auto">
          <a:xfrm>
            <a:off x="124786" y="3284984"/>
            <a:ext cx="808793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454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106175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5949279"/>
            <a:ext cx="9144000" cy="890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587" y="105273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	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94" y="1101160"/>
            <a:ext cx="4617063" cy="3087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257" y="2775386"/>
            <a:ext cx="4617063" cy="3078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195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106175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5949279"/>
            <a:ext cx="9144000" cy="890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052736"/>
            <a:ext cx="9144000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 fontAlgn="base">
              <a:spcBef>
                <a:spcPts val="1000"/>
              </a:spcBef>
              <a:defRPr/>
            </a:pP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	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На протяжении всего существования детский сад несколько раз переименовывался:</a:t>
            </a:r>
          </a:p>
          <a:p>
            <a:pPr marL="342900" lvl="0" indent="-342900" algn="just" fontAlgn="base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Детский сад-ясли № 4 «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Рябинушка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» переименован в Муниципальное дошкольное образовательное учреждение детский сад № 47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Шкотовского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муниципального района на основании Решения Управления Юстиции Администрации Приморского края № 280-102н-99 от 29.04.1999 г. </a:t>
            </a:r>
          </a:p>
          <a:p>
            <a:pPr marL="342900" lvl="0" indent="-342900" algn="just" fontAlgn="base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Муниципальное дошкольное образовательное учреждение детский сад № 47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Шкотовского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муниципального района переименовано в Муниципальное дошкольное образовательное учреждение комбинированного вида № 47 на основании Решения Управления Юстиции Администрации Приморского края № 570-102н-99 от 06.05.2000 г.</a:t>
            </a:r>
          </a:p>
          <a:p>
            <a:pPr marL="342900" lvl="0" indent="-342900" algn="just" fontAlgn="base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Муниципальное дошкольное образовательное учреждение комбинированного вида № 47 переименовано в Муниципальное дошкольное образовательное учреждение центр развития ребёнка – детский сад № 47 п.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Штыково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Шкотовского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муниципального района на основании Постановления главы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Шкотовского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муниципального района № 432 от 24.11.2006 г.</a:t>
            </a:r>
          </a:p>
          <a:p>
            <a:pPr marL="342900" lvl="0" indent="-342900" algn="just" fontAlgn="base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Муниципальное дошкольное образовательное учреждение центр развития ребёнка – детский сад № 47 п.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Штыково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Шкотовского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муниципального района переименовано Муниципальное бюджетное дошкольное образовательное учреждение центр развития ребёнка – детский сад № 47 пос.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Штыково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Шкотовского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муниципального района Приморского края на основании Постановления администрации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Шкотовского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муниципального района Приморского края № 1600 от 07.12.2011 г.</a:t>
            </a:r>
          </a:p>
          <a:p>
            <a:pPr lvl="0" algn="just"/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2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106175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5949279"/>
            <a:ext cx="9144000" cy="890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587" y="105273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	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587" y="1061688"/>
            <a:ext cx="8568952" cy="205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spcBef>
                <a:spcPts val="1000"/>
              </a:spcBef>
              <a:buFont typeface="+mj-lt"/>
              <a:buAutoNum type="arabicPeriod" startAt="5"/>
              <a:defRPr/>
            </a:pP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Муниципальное бюджетное дошкольное образовательное учреждение центр развития ребёнка – детский сад № 47 пос.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Штыково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Шкотовского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муниципального района Приморского края переименовано в муниципальное бюджетное дошкольное образовательное учреждение «Детский сад № 47 «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Рябинушка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» пос.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Штыково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Шкотовского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муниципального района Приморского края на основании Постановления Администрации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Шкотовского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муниципального района </a:t>
            </a:r>
            <a:r>
              <a:rPr 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Примоского</a:t>
            </a:r>
            <a:r>
              <a:rPr 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 края № 1061 от 30.12.2015 г.</a:t>
            </a:r>
          </a:p>
        </p:txBody>
      </p:sp>
      <p:pic>
        <p:nvPicPr>
          <p:cNvPr id="7" name="Рисунок 3" descr="F:\фото сад\DSC05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45121"/>
            <a:ext cx="5631160" cy="3029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5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106175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29188" y="5967358"/>
            <a:ext cx="9144000" cy="890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257" y="1627708"/>
            <a:ext cx="90364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 altLang="ru-RU" sz="1600" b="1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Суспицина </a:t>
            </a:r>
            <a:r>
              <a:rPr lang="ru-RU" altLang="ru-RU" sz="1600" b="1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Наталья Николаевна (заведующий хозяйством)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	«…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В 1989 году я пришла работать в детский сад в качестве нянечки, так называли раньше, а теперь эта должность называется «помощник воспитателя», затем поработала уборщицей подсобных помещений, немного на кухне, прачкой. С уходом прежнего завхоза мне предложили должность, в которой я работаю до настоящего времени. В период «Перестройки» всей страны пострадали все сады, наш был не исключение. Администрацией г. Большого Камня было предложено закрыть детский сад из-за невозможности финансирования, но благодаря настойчивости главы </a:t>
            </a:r>
            <a:r>
              <a:rPr lang="ru-RU" alt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Штыковского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 сельского совета Анищенко Галины Фёдоровны и усилиям заведующей </a:t>
            </a:r>
            <a:r>
              <a:rPr lang="ru-RU" alt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Бабаш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 Любовь Фёдоровны, детский сад отстояли, не дали ему закрыться. Из шести групп, функционировало только две. Численность детей снизилась до 23 детей. Прошло сокращение штатов, педагоги были вынуждены уйти в отпуска без содержания, оставшимся работникам задерживали заработную плату до шести месяцев и ту выплачивали всего 2/3. На питание денег не хватало, в магазинах брали в долг. Чтобы выжить продавали одеяла и подушки, сами сажали картошку, сдавали в аренду помещение – были полностью на </a:t>
            </a: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самоокупаемости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.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689" y="1002280"/>
            <a:ext cx="85689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ts val="1000"/>
              </a:spcBef>
              <a:defRPr/>
            </a:pPr>
            <a:r>
              <a:rPr lang="ru-RU" sz="3200" b="1" i="1" dirty="0" smtClean="0">
                <a:solidFill>
                  <a:prstClr val="black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Из </a:t>
            </a:r>
            <a:r>
              <a:rPr lang="ru-RU" sz="3200" b="1" i="1" dirty="0">
                <a:solidFill>
                  <a:prstClr val="black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в</a:t>
            </a:r>
            <a:r>
              <a:rPr lang="ru-RU" sz="3200" b="1" i="1" dirty="0" smtClean="0">
                <a:solidFill>
                  <a:prstClr val="black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оспоминаний старожил</a:t>
            </a:r>
            <a:endParaRPr lang="ru-RU" sz="3200" b="1" i="1" dirty="0">
              <a:solidFill>
                <a:prstClr val="black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1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19"/>
            <a:ext cx="9144000" cy="91773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5949279"/>
            <a:ext cx="9144000" cy="890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531" y="905601"/>
            <a:ext cx="9036495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	Но 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с приходом президента Путина В.В. к власти, страна начала оживать, в том числе и детский сад. Стали понемногу приобретать имущество, необходимое для детского сада: светильники, посуду, постельное бельё, полотенца. Не остались в стороне и родители, на общем собрании было принято решение о приобретении детской мебели: шкафов, стульев, столов. Благодаря общим усилиям, детский сад стал расцветать. 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настоящее время каждая группа оснащена по всем требованиям. И даже не верится, что были такие трудные времена.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	Я 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очень довольна и горжусь тем, что работаю в таком дружном, молодом коллективе, которым руководит молодой заведующий Гордиенко Валерия Александровна. Но с теплотой в сердце и с благодарностью вспоминаю заведующую, которая ушла на пенсию – </a:t>
            </a:r>
            <a:r>
              <a:rPr lang="ru-RU" alt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Бабаш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 Любовь Фёдоровну, которая заложила основу для дальнейшего полноценного развития</a:t>
            </a: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».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Arial" charset="0"/>
              </a:rPr>
              <a:t>	Беляева </a:t>
            </a:r>
            <a:r>
              <a:rPr lang="ru-RU" altLang="ru-RU" sz="1600" b="1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Arial" charset="0"/>
              </a:rPr>
              <a:t>Антонина </a:t>
            </a:r>
            <a:r>
              <a:rPr lang="ru-RU" altLang="ru-RU" sz="1600" b="1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Arial" charset="0"/>
              </a:rPr>
              <a:t>Францовна</a:t>
            </a:r>
            <a:r>
              <a:rPr lang="ru-RU" altLang="ru-RU" sz="1600" b="1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Arial" charset="0"/>
              </a:rPr>
              <a:t> (воспитатель)</a:t>
            </a: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Arial" charset="0"/>
              </a:rPr>
              <a:t>	«…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Arial" charset="0"/>
              </a:rPr>
              <a:t>Работать я пришла с самого открытия детского сада. На тот момент воспитателей не хватало, работали без подмены, по двенадцать часов в день. Молодые специалисты в посёлке не задерживались, из-за маленькой зарплаты, постоянно не хватало нянечек. Методической литературы было мало, приходилось всё делать своими руками. Изготавливали плоскостные театры. Самостоятельно изготавливали раздаточный материал по математике на каждого ребёнка: вырезали детали из картона, красили гуашью и покрывали лаком. Некоторые пособия сохранились до сих пор. Не было цветного картона, скотча, </a:t>
            </a:r>
            <a:r>
              <a:rPr lang="ru-RU" altLang="ru-RU" sz="1600" i="1" dirty="0" err="1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Arial" charset="0"/>
              </a:rPr>
              <a:t>степлеров</a:t>
            </a:r>
            <a:r>
              <a:rPr lang="ru-RU" altLang="ru-RU" sz="1600" i="1" dirty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Arial" charset="0"/>
              </a:rPr>
              <a:t>, файловых папок, принтеров, компьютеров, интернета – того, без чего мы не можем представить работу в настоящее время». </a:t>
            </a: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i="1" dirty="0">
              <a:solidFill>
                <a:prstClr val="black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82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10</cp:revision>
  <dcterms:created xsi:type="dcterms:W3CDTF">2017-02-14T01:29:36Z</dcterms:created>
  <dcterms:modified xsi:type="dcterms:W3CDTF">2017-02-27T03:35:04Z</dcterms:modified>
</cp:coreProperties>
</file>